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8" r:id="rId2"/>
    <p:sldId id="286" r:id="rId3"/>
    <p:sldId id="289" r:id="rId4"/>
    <p:sldId id="287" r:id="rId5"/>
    <p:sldId id="288" r:id="rId6"/>
    <p:sldId id="293" r:id="rId7"/>
    <p:sldId id="291" r:id="rId8"/>
    <p:sldId id="290" r:id="rId9"/>
    <p:sldId id="294" r:id="rId10"/>
  </p:sldIdLst>
  <p:sldSz cx="9144000" cy="6858000" type="screen4x3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Schneider" initials="TS" lastIdx="1" clrIdx="0">
    <p:extLst>
      <p:ext uri="{19B8F6BF-5375-455C-9EA6-DF929625EA0E}">
        <p15:presenceInfo xmlns:p15="http://schemas.microsoft.com/office/powerpoint/2012/main" userId="S-1-5-21-1285339083-3775510750-2454387425-1659" providerId="AD"/>
      </p:ext>
    </p:extLst>
  </p:cmAuthor>
  <p:cmAuthor id="2" name="Anne-Catherine Clement" initials="AC" lastIdx="2" clrIdx="1">
    <p:extLst>
      <p:ext uri="{19B8F6BF-5375-455C-9EA6-DF929625EA0E}">
        <p15:presenceInfo xmlns:p15="http://schemas.microsoft.com/office/powerpoint/2012/main" userId="S::communication@aso.ch::a37f9171-f0a3-4aa8-8759-e4dddce7ca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8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ts.ch/info/regions/vaud/7812152-isabelle-chevalley-interessee-par-un-poste-au-conseil-d-etat-vaudois.html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hyperlink" Target="http://www.petragoessi.ch/" TargetMode="External"/><Relationship Id="rId2" Type="http://schemas.openxmlformats.org/officeDocument/2006/relationships/hyperlink" Target="http://radiokoocheh.com/article/270538" TargetMode="External"/><Relationship Id="rId1" Type="http://schemas.openxmlformats.org/officeDocument/2006/relationships/image" Target="../media/image8.jpeg"/><Relationship Id="rId6" Type="http://schemas.openxmlformats.org/officeDocument/2006/relationships/hyperlink" Target="https://www.cvp.ch/index.php/de/menschen/filippo-lombardi" TargetMode="External"/><Relationship Id="rId11" Type="http://schemas.openxmlformats.org/officeDocument/2006/relationships/image" Target="../media/image13.jpg"/><Relationship Id="rId5" Type="http://schemas.openxmlformats.org/officeDocument/2006/relationships/image" Target="../media/image10.jpeg"/><Relationship Id="rId10" Type="http://schemas.openxmlformats.org/officeDocument/2006/relationships/hyperlink" Target="http://www.pbd-ge.ch/tv/index.php/page/2/" TargetMode="External"/><Relationship Id="rId4" Type="http://schemas.openxmlformats.org/officeDocument/2006/relationships/hyperlink" Target="http://www.campax.org/de/event/2017-05-03-webinar-zur-energiestrategie-2050-mit-adele-thorens-goumaz" TargetMode="External"/><Relationship Id="rId9" Type="http://schemas.openxmlformats.org/officeDocument/2006/relationships/image" Target="../media/image12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hyperlink" Target="http://www.themarknews.com/author/dinaionesco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ts.ch/info/regions/vaud/7812152-isabelle-chevalley-interessee-par-un-poste-au-conseil-d-etat-vaudois.html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hyperlink" Target="http://www.petragoessi.ch/" TargetMode="External"/><Relationship Id="rId2" Type="http://schemas.openxmlformats.org/officeDocument/2006/relationships/hyperlink" Target="http://radiokoocheh.com/article/270538" TargetMode="External"/><Relationship Id="rId1" Type="http://schemas.openxmlformats.org/officeDocument/2006/relationships/image" Target="../media/image8.jpeg"/><Relationship Id="rId6" Type="http://schemas.openxmlformats.org/officeDocument/2006/relationships/hyperlink" Target="https://www.cvp.ch/index.php/de/menschen/filippo-lombardi" TargetMode="External"/><Relationship Id="rId11" Type="http://schemas.openxmlformats.org/officeDocument/2006/relationships/image" Target="../media/image13.jpg"/><Relationship Id="rId5" Type="http://schemas.openxmlformats.org/officeDocument/2006/relationships/image" Target="../media/image10.jpeg"/><Relationship Id="rId10" Type="http://schemas.openxmlformats.org/officeDocument/2006/relationships/hyperlink" Target="http://www.pbd-ge.ch/tv/index.php/page/2/" TargetMode="External"/><Relationship Id="rId4" Type="http://schemas.openxmlformats.org/officeDocument/2006/relationships/hyperlink" Target="http://www.campax.org/de/event/2017-05-03-webinar-zur-energiestrategie-2050-mit-adele-thorens-goumaz" TargetMode="External"/><Relationship Id="rId9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hyperlink" Target="http://www.themarknews.com/author/dinaionesco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7384D-B871-46EB-8974-5EC8F6015A76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7309E5F1-2297-47DC-8D56-9CE1C8B103CF}">
      <dgm:prSet phldrT="[Text]" custT="1"/>
      <dgm:spPr/>
      <dgm:t>
        <a:bodyPr/>
        <a:lstStyle/>
        <a:p>
          <a:r>
            <a:rPr lang="fr-CH" sz="1000" b="1" dirty="0">
              <a:latin typeface="Univers 45 Light" panose="020B0403020202020204" pitchFamily="34" charset="0"/>
            </a:rPr>
            <a:t>Carlo Sommaruga </a:t>
          </a:r>
          <a:br>
            <a:rPr lang="fr-CH" sz="1000" b="1" dirty="0">
              <a:latin typeface="Univers 45 Light" panose="020B0403020202020204" pitchFamily="34" charset="0"/>
            </a:rPr>
          </a:br>
          <a:r>
            <a:rPr lang="fr-CH" sz="1000" dirty="0">
              <a:latin typeface="Univers 45 Light" panose="020B0403020202020204" pitchFamily="34" charset="0"/>
            </a:rPr>
            <a:t>Parti socialiste</a:t>
          </a:r>
          <a:endParaRPr lang="de-CH" sz="1000" dirty="0">
            <a:latin typeface="Univers 45 Light" panose="020B0403020202020204" pitchFamily="34" charset="0"/>
          </a:endParaRPr>
        </a:p>
      </dgm:t>
    </dgm:pt>
    <dgm:pt modelId="{9E09C49B-FD06-4BCE-9DA9-B505F49B931D}" type="parTrans" cxnId="{61878059-2141-43F5-8C26-A624410DD27C}">
      <dgm:prSet/>
      <dgm:spPr/>
      <dgm:t>
        <a:bodyPr/>
        <a:lstStyle/>
        <a:p>
          <a:endParaRPr lang="de-CH"/>
        </a:p>
      </dgm:t>
    </dgm:pt>
    <dgm:pt modelId="{7158F158-5D8C-4257-9D43-6C65EF4E6B7C}" type="sibTrans" cxnId="{61878059-2141-43F5-8C26-A624410DD27C}">
      <dgm:prSet/>
      <dgm:spPr/>
      <dgm:t>
        <a:bodyPr/>
        <a:lstStyle/>
        <a:p>
          <a:endParaRPr lang="de-CH"/>
        </a:p>
      </dgm:t>
    </dgm:pt>
    <dgm:pt modelId="{CB89F7A1-04CA-4AE9-AF29-A14AB0DB8229}">
      <dgm:prSet phldrT="[Text]" custT="1"/>
      <dgm:spPr/>
      <dgm:t>
        <a:bodyPr/>
        <a:lstStyle/>
        <a:p>
          <a:r>
            <a:rPr lang="fr-CH" sz="1000" b="1" dirty="0">
              <a:latin typeface="Univers 45 Light" panose="020B0403020202020204" pitchFamily="34" charset="0"/>
            </a:rPr>
            <a:t>Adèle Thorens</a:t>
          </a:r>
          <a:br>
            <a:rPr lang="fr-CH" sz="1000" b="1" dirty="0">
              <a:latin typeface="Univers 45 Light" panose="020B0403020202020204" pitchFamily="34" charset="0"/>
            </a:rPr>
          </a:br>
          <a:r>
            <a:rPr lang="fr-CH" sz="1000" dirty="0">
              <a:latin typeface="Univers 45 Light" panose="020B0403020202020204" pitchFamily="34" charset="0"/>
            </a:rPr>
            <a:t>Les Verts</a:t>
          </a:r>
          <a:endParaRPr lang="de-CH" sz="1000" dirty="0">
            <a:latin typeface="Univers 45 Light" panose="020B0403020202020204" pitchFamily="34" charset="0"/>
          </a:endParaRPr>
        </a:p>
      </dgm:t>
    </dgm:pt>
    <dgm:pt modelId="{324F3A46-2A6F-4CEF-96BA-2803174A03F8}" type="parTrans" cxnId="{02AE040E-3C5A-4AE5-8C1F-2AE261F6CC20}">
      <dgm:prSet/>
      <dgm:spPr/>
      <dgm:t>
        <a:bodyPr/>
        <a:lstStyle/>
        <a:p>
          <a:endParaRPr lang="de-CH"/>
        </a:p>
      </dgm:t>
    </dgm:pt>
    <dgm:pt modelId="{B7D6B69E-CBCC-48F2-8FD8-F6AF2AFDAC9E}" type="sibTrans" cxnId="{02AE040E-3C5A-4AE5-8C1F-2AE261F6CC20}">
      <dgm:prSet/>
      <dgm:spPr/>
      <dgm:t>
        <a:bodyPr/>
        <a:lstStyle/>
        <a:p>
          <a:endParaRPr lang="de-CH"/>
        </a:p>
      </dgm:t>
    </dgm:pt>
    <dgm:pt modelId="{333DA4BB-2466-4F98-80EB-A748A9323114}">
      <dgm:prSet phldrT="[Text]" custT="1"/>
      <dgm:spPr/>
      <dgm:t>
        <a:bodyPr/>
        <a:lstStyle/>
        <a:p>
          <a:r>
            <a:rPr lang="fr-CH" sz="1000" b="1" dirty="0">
              <a:latin typeface="Univers 45 Light" panose="020B0403020202020204" pitchFamily="34" charset="0"/>
            </a:rPr>
            <a:t>Filippo Lombardi</a:t>
          </a:r>
          <a:br>
            <a:rPr lang="fr-CH" sz="1000" b="1" dirty="0">
              <a:latin typeface="Univers 45 Light" panose="020B0403020202020204" pitchFamily="34" charset="0"/>
            </a:rPr>
          </a:br>
          <a:r>
            <a:rPr lang="fr-CH" sz="1000" b="0" dirty="0">
              <a:latin typeface="Univers 45 Light" panose="020B0403020202020204" pitchFamily="34" charset="0"/>
            </a:rPr>
            <a:t>Parti démocrate-chrétien</a:t>
          </a:r>
          <a:endParaRPr lang="de-CH" sz="1000" b="0" dirty="0">
            <a:latin typeface="Univers 45 Light" panose="020B0403020202020204" pitchFamily="34" charset="0"/>
          </a:endParaRPr>
        </a:p>
      </dgm:t>
    </dgm:pt>
    <dgm:pt modelId="{6D3C3036-2E25-43B9-B6CC-E8845F89A54D}" type="parTrans" cxnId="{4EAD9D57-99BE-4FE8-8A0C-1E3E2D2EB9F1}">
      <dgm:prSet/>
      <dgm:spPr/>
      <dgm:t>
        <a:bodyPr/>
        <a:lstStyle/>
        <a:p>
          <a:endParaRPr lang="de-CH"/>
        </a:p>
      </dgm:t>
    </dgm:pt>
    <dgm:pt modelId="{3D2F2ECE-9BC3-4277-A29F-5A3D23A70BB4}" type="sibTrans" cxnId="{4EAD9D57-99BE-4FE8-8A0C-1E3E2D2EB9F1}">
      <dgm:prSet/>
      <dgm:spPr/>
      <dgm:t>
        <a:bodyPr/>
        <a:lstStyle/>
        <a:p>
          <a:endParaRPr lang="de-CH"/>
        </a:p>
      </dgm:t>
    </dgm:pt>
    <dgm:pt modelId="{CF29501F-AC7B-4EFC-B480-01E6EB79DE3B}">
      <dgm:prSet phldrT="[Text]" custT="1"/>
      <dgm:spPr/>
      <dgm:t>
        <a:bodyPr/>
        <a:lstStyle/>
        <a:p>
          <a:r>
            <a:rPr lang="fr-CH" sz="1000" b="1" dirty="0">
              <a:latin typeface="Univers 45 Light" panose="020B0403020202020204" pitchFamily="34" charset="0"/>
            </a:rPr>
            <a:t>Isabelle Chevalley</a:t>
          </a:r>
          <a:br>
            <a:rPr lang="fr-CH" sz="1000" b="1" dirty="0">
              <a:latin typeface="Univers 45 Light" panose="020B0403020202020204" pitchFamily="34" charset="0"/>
            </a:rPr>
          </a:br>
          <a:r>
            <a:rPr lang="fr-CH" sz="1000" dirty="0" err="1">
              <a:latin typeface="Univers 45 Light" panose="020B0403020202020204" pitchFamily="34" charset="0"/>
            </a:rPr>
            <a:t>Verts’libéraux</a:t>
          </a:r>
          <a:endParaRPr lang="de-CH" sz="1000" dirty="0">
            <a:latin typeface="Univers 45 Light" panose="020B0403020202020204" pitchFamily="34" charset="0"/>
          </a:endParaRPr>
        </a:p>
      </dgm:t>
    </dgm:pt>
    <dgm:pt modelId="{6EA7A2D4-A89A-4E5A-97B1-0DDFB3BD00AF}" type="parTrans" cxnId="{78181BC2-2BA5-430A-9028-89350E1B6FE9}">
      <dgm:prSet/>
      <dgm:spPr/>
      <dgm:t>
        <a:bodyPr/>
        <a:lstStyle/>
        <a:p>
          <a:endParaRPr lang="de-CH"/>
        </a:p>
      </dgm:t>
    </dgm:pt>
    <dgm:pt modelId="{BCE633E0-9562-4CD5-90AC-16DA97C6485E}" type="sibTrans" cxnId="{78181BC2-2BA5-430A-9028-89350E1B6FE9}">
      <dgm:prSet/>
      <dgm:spPr/>
      <dgm:t>
        <a:bodyPr/>
        <a:lstStyle/>
        <a:p>
          <a:endParaRPr lang="de-CH"/>
        </a:p>
      </dgm:t>
    </dgm:pt>
    <dgm:pt modelId="{AB3A29DD-6FB7-448F-816B-B61B5A54B541}">
      <dgm:prSet phldrT="[Text]" custT="1"/>
      <dgm:spPr/>
      <dgm:t>
        <a:bodyPr/>
        <a:lstStyle/>
        <a:p>
          <a:r>
            <a:rPr lang="fr-CH" sz="1000" b="1" dirty="0">
              <a:latin typeface="Univers 45 Light" panose="020B0403020202020204" pitchFamily="34" charset="0"/>
            </a:rPr>
            <a:t>Thierry </a:t>
          </a:r>
          <a:r>
            <a:rPr lang="fr-CH" sz="1000" b="1" dirty="0" err="1">
              <a:latin typeface="Univers 45 Light" panose="020B0403020202020204" pitchFamily="34" charset="0"/>
            </a:rPr>
            <a:t>Vidonne</a:t>
          </a:r>
          <a:br>
            <a:rPr lang="fr-CH" sz="1000" b="1" dirty="0">
              <a:latin typeface="Univers 45 Light" panose="020B0403020202020204" pitchFamily="34" charset="0"/>
            </a:rPr>
          </a:br>
          <a:r>
            <a:rPr lang="fr-CH" sz="1000" b="0" dirty="0">
              <a:latin typeface="Univers 45 Light" panose="020B0403020202020204" pitchFamily="34" charset="0"/>
            </a:rPr>
            <a:t>Parti bourgeois démocratique</a:t>
          </a:r>
          <a:endParaRPr lang="de-CH" sz="1000" b="0" dirty="0">
            <a:latin typeface="Univers 45 Light" panose="020B0403020202020204" pitchFamily="34" charset="0"/>
          </a:endParaRPr>
        </a:p>
      </dgm:t>
    </dgm:pt>
    <dgm:pt modelId="{DFA54963-0760-4F5B-B839-CBF64EFADB28}" type="parTrans" cxnId="{A0ED58DE-FE3A-47B6-9F18-7F797C386C6A}">
      <dgm:prSet/>
      <dgm:spPr/>
      <dgm:t>
        <a:bodyPr/>
        <a:lstStyle/>
        <a:p>
          <a:endParaRPr lang="de-CH"/>
        </a:p>
      </dgm:t>
    </dgm:pt>
    <dgm:pt modelId="{A6249F83-6907-4197-A3A4-B135CD163DF5}" type="sibTrans" cxnId="{A0ED58DE-FE3A-47B6-9F18-7F797C386C6A}">
      <dgm:prSet/>
      <dgm:spPr/>
      <dgm:t>
        <a:bodyPr/>
        <a:lstStyle/>
        <a:p>
          <a:endParaRPr lang="de-CH"/>
        </a:p>
      </dgm:t>
    </dgm:pt>
    <dgm:pt modelId="{AE9DB7AE-2B84-4409-8BE0-01CDE108CF6F}">
      <dgm:prSet phldrT="[Text]" custT="1"/>
      <dgm:spPr/>
      <dgm:t>
        <a:bodyPr/>
        <a:lstStyle/>
        <a:p>
          <a:r>
            <a:rPr lang="fr-CH" sz="1000" b="1" dirty="0">
              <a:latin typeface="Univers 45 Light" panose="020B0403020202020204" pitchFamily="34" charset="0"/>
            </a:rPr>
            <a:t>Céline </a:t>
          </a:r>
          <a:r>
            <a:rPr lang="fr-CH" sz="1000" b="1" dirty="0" err="1">
              <a:latin typeface="Univers 45 Light" panose="020B0403020202020204" pitchFamily="34" charset="0"/>
            </a:rPr>
            <a:t>Amaudruz</a:t>
          </a:r>
          <a:br>
            <a:rPr lang="fr-CH" sz="1000" b="1" dirty="0">
              <a:latin typeface="Univers 45 Light" panose="020B0403020202020204" pitchFamily="34" charset="0"/>
            </a:rPr>
          </a:br>
          <a:r>
            <a:rPr lang="fr-CH" sz="1000" dirty="0">
              <a:latin typeface="Univers 45 Light" panose="020B0403020202020204" pitchFamily="34" charset="0"/>
            </a:rPr>
            <a:t>Union démocratique du centre</a:t>
          </a:r>
          <a:endParaRPr lang="de-CH" sz="1000" dirty="0">
            <a:latin typeface="Univers 45 Light" panose="020B0403020202020204" pitchFamily="34" charset="0"/>
          </a:endParaRPr>
        </a:p>
      </dgm:t>
    </dgm:pt>
    <dgm:pt modelId="{E6A20A00-F3C3-4B69-AA0E-C42EBC2E4728}" type="parTrans" cxnId="{892258A6-9A3A-49AE-8FF2-129077AD84B5}">
      <dgm:prSet/>
      <dgm:spPr/>
      <dgm:t>
        <a:bodyPr/>
        <a:lstStyle/>
        <a:p>
          <a:endParaRPr lang="de-CH"/>
        </a:p>
      </dgm:t>
    </dgm:pt>
    <dgm:pt modelId="{DB20474D-D06E-4D31-92E0-C8F7DE6DE6F5}" type="sibTrans" cxnId="{892258A6-9A3A-49AE-8FF2-129077AD84B5}">
      <dgm:prSet/>
      <dgm:spPr/>
      <dgm:t>
        <a:bodyPr/>
        <a:lstStyle/>
        <a:p>
          <a:endParaRPr lang="de-CH"/>
        </a:p>
      </dgm:t>
    </dgm:pt>
    <dgm:pt modelId="{D64832D9-B45E-47EE-BBB1-E2C8D460B429}">
      <dgm:prSet phldrT="[Text]" custT="1"/>
      <dgm:spPr/>
      <dgm:t>
        <a:bodyPr/>
        <a:lstStyle/>
        <a:p>
          <a:r>
            <a:rPr lang="fr-CH" sz="1000" b="1" dirty="0">
              <a:latin typeface="Univers 45 Light" panose="020B0403020202020204" pitchFamily="34" charset="0"/>
            </a:rPr>
            <a:t>Petra </a:t>
          </a:r>
          <a:r>
            <a:rPr lang="fr-CH" sz="1000" b="1" dirty="0" err="1">
              <a:latin typeface="Univers 45 Light" panose="020B0403020202020204" pitchFamily="34" charset="0"/>
            </a:rPr>
            <a:t>Gössi</a:t>
          </a:r>
          <a:br>
            <a:rPr lang="fr-CH" sz="1000" b="1" dirty="0">
              <a:latin typeface="Univers 45 Light" panose="020B0403020202020204" pitchFamily="34" charset="0"/>
            </a:rPr>
          </a:br>
          <a:r>
            <a:rPr lang="fr-CH" sz="1000" dirty="0">
              <a:latin typeface="Univers 45 Light" panose="020B0403020202020204" pitchFamily="34" charset="0"/>
            </a:rPr>
            <a:t>Parti libéral-radical</a:t>
          </a:r>
          <a:endParaRPr lang="de-CH" sz="1000" dirty="0">
            <a:latin typeface="Univers 45 Light" panose="020B0403020202020204" pitchFamily="34" charset="0"/>
          </a:endParaRPr>
        </a:p>
      </dgm:t>
    </dgm:pt>
    <dgm:pt modelId="{9ED1C9BC-D9A3-4E36-B1D6-6C5C3A175255}" type="parTrans" cxnId="{70CC1469-65DD-4BCA-A150-346088628572}">
      <dgm:prSet/>
      <dgm:spPr/>
      <dgm:t>
        <a:bodyPr/>
        <a:lstStyle/>
        <a:p>
          <a:endParaRPr lang="de-CH"/>
        </a:p>
      </dgm:t>
    </dgm:pt>
    <dgm:pt modelId="{18D010BF-0B29-4F61-9A4F-750A419496AC}" type="sibTrans" cxnId="{70CC1469-65DD-4BCA-A150-346088628572}">
      <dgm:prSet/>
      <dgm:spPr/>
      <dgm:t>
        <a:bodyPr/>
        <a:lstStyle/>
        <a:p>
          <a:endParaRPr lang="de-CH"/>
        </a:p>
      </dgm:t>
    </dgm:pt>
    <dgm:pt modelId="{E086809E-960B-4727-A688-9629C649B995}" type="pres">
      <dgm:prSet presAssocID="{41D7384D-B871-46EB-8974-5EC8F6015A76}" presName="Name0" presStyleCnt="0">
        <dgm:presLayoutVars>
          <dgm:chMax/>
          <dgm:chPref/>
          <dgm:dir/>
        </dgm:presLayoutVars>
      </dgm:prSet>
      <dgm:spPr/>
    </dgm:pt>
    <dgm:pt modelId="{8F7C0F6E-E60D-4BF1-B718-34EC55BC69FF}" type="pres">
      <dgm:prSet presAssocID="{7309E5F1-2297-47DC-8D56-9CE1C8B103CF}" presName="composite" presStyleCnt="0">
        <dgm:presLayoutVars>
          <dgm:chMax val="1"/>
          <dgm:chPref val="1"/>
        </dgm:presLayoutVars>
      </dgm:prSet>
      <dgm:spPr/>
    </dgm:pt>
    <dgm:pt modelId="{E0870CFA-AD2B-4120-A633-CD2736008DAA}" type="pres">
      <dgm:prSet presAssocID="{7309E5F1-2297-47DC-8D56-9CE1C8B103CF}" presName="Accent" presStyleLbl="trAlignAcc1" presStyleIdx="0" presStyleCnt="7">
        <dgm:presLayoutVars>
          <dgm:chMax val="0"/>
          <dgm:chPref val="0"/>
        </dgm:presLayoutVars>
      </dgm:prSet>
      <dgm:spPr/>
    </dgm:pt>
    <dgm:pt modelId="{A804E39C-6A68-4DA1-A16E-9911904F1C6F}" type="pres">
      <dgm:prSet presAssocID="{7309E5F1-2297-47DC-8D56-9CE1C8B103CF}" presName="Image" presStyleLbl="alignImgPlace1" presStyleIdx="0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</dgm:spPr>
    </dgm:pt>
    <dgm:pt modelId="{D99B3A7E-AE15-49D3-913B-2C6593337F49}" type="pres">
      <dgm:prSet presAssocID="{7309E5F1-2297-47DC-8D56-9CE1C8B103CF}" presName="ChildComposite" presStyleCnt="0"/>
      <dgm:spPr/>
    </dgm:pt>
    <dgm:pt modelId="{0F93621E-A48E-4B7D-B7F8-6E72FDDFC1CE}" type="pres">
      <dgm:prSet presAssocID="{7309E5F1-2297-47DC-8D56-9CE1C8B103C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F61ECE7-943A-430D-8DD1-0DBB34CA0C95}" type="pres">
      <dgm:prSet presAssocID="{7309E5F1-2297-47DC-8D56-9CE1C8B103CF}" presName="Parent" presStyleLbl="revTx" presStyleIdx="0" presStyleCnt="7">
        <dgm:presLayoutVars>
          <dgm:chMax val="1"/>
          <dgm:chPref val="0"/>
          <dgm:bulletEnabled val="1"/>
        </dgm:presLayoutVars>
      </dgm:prSet>
      <dgm:spPr/>
    </dgm:pt>
    <dgm:pt modelId="{2E666A23-EB46-47CA-8C31-7C7DF906C3C8}" type="pres">
      <dgm:prSet presAssocID="{7158F158-5D8C-4257-9D43-6C65EF4E6B7C}" presName="sibTrans" presStyleCnt="0"/>
      <dgm:spPr/>
    </dgm:pt>
    <dgm:pt modelId="{E0FA02BD-DD45-4BCD-BA93-EF9135A0C3D0}" type="pres">
      <dgm:prSet presAssocID="{CB89F7A1-04CA-4AE9-AF29-A14AB0DB8229}" presName="composite" presStyleCnt="0">
        <dgm:presLayoutVars>
          <dgm:chMax val="1"/>
          <dgm:chPref val="1"/>
        </dgm:presLayoutVars>
      </dgm:prSet>
      <dgm:spPr/>
    </dgm:pt>
    <dgm:pt modelId="{686DBDEE-69C1-4432-900D-DD4AAA278874}" type="pres">
      <dgm:prSet presAssocID="{CB89F7A1-04CA-4AE9-AF29-A14AB0DB8229}" presName="Accent" presStyleLbl="trAlignAcc1" presStyleIdx="1" presStyleCnt="7">
        <dgm:presLayoutVars>
          <dgm:chMax val="0"/>
          <dgm:chPref val="0"/>
        </dgm:presLayoutVars>
      </dgm:prSet>
      <dgm:spPr/>
    </dgm:pt>
    <dgm:pt modelId="{52373599-32E4-4E58-8266-04254C6D72BD}" type="pres">
      <dgm:prSet presAssocID="{CB89F7A1-04CA-4AE9-AF29-A14AB0DB8229}" presName="Image" presStyleLbl="alignImgPlace1" presStyleIdx="1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4000" r="-14000"/>
          </a:stretch>
        </a:blipFill>
      </dgm:spPr>
    </dgm:pt>
    <dgm:pt modelId="{14C9F0CB-FF2F-4DBD-98AC-69F4ABCC3C68}" type="pres">
      <dgm:prSet presAssocID="{CB89F7A1-04CA-4AE9-AF29-A14AB0DB8229}" presName="ChildComposite" presStyleCnt="0"/>
      <dgm:spPr/>
    </dgm:pt>
    <dgm:pt modelId="{FC450819-6132-415E-ABF1-2BC94FC5B702}" type="pres">
      <dgm:prSet presAssocID="{CB89F7A1-04CA-4AE9-AF29-A14AB0DB822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B5E398C-EB09-4C54-9EA4-3A61914A2B0B}" type="pres">
      <dgm:prSet presAssocID="{CB89F7A1-04CA-4AE9-AF29-A14AB0DB8229}" presName="Parent" presStyleLbl="revTx" presStyleIdx="1" presStyleCnt="7">
        <dgm:presLayoutVars>
          <dgm:chMax val="1"/>
          <dgm:chPref val="0"/>
          <dgm:bulletEnabled val="1"/>
        </dgm:presLayoutVars>
      </dgm:prSet>
      <dgm:spPr/>
    </dgm:pt>
    <dgm:pt modelId="{F059C124-0AE3-482A-AD25-B0986F228F3D}" type="pres">
      <dgm:prSet presAssocID="{B7D6B69E-CBCC-48F2-8FD8-F6AF2AFDAC9E}" presName="sibTrans" presStyleCnt="0"/>
      <dgm:spPr/>
    </dgm:pt>
    <dgm:pt modelId="{6303E396-A6BC-46C3-92F4-8B06385E9785}" type="pres">
      <dgm:prSet presAssocID="{333DA4BB-2466-4F98-80EB-A748A9323114}" presName="composite" presStyleCnt="0">
        <dgm:presLayoutVars>
          <dgm:chMax val="1"/>
          <dgm:chPref val="1"/>
        </dgm:presLayoutVars>
      </dgm:prSet>
      <dgm:spPr/>
    </dgm:pt>
    <dgm:pt modelId="{0F477C44-6942-4BAA-96ED-2B155D2EE7B8}" type="pres">
      <dgm:prSet presAssocID="{333DA4BB-2466-4F98-80EB-A748A9323114}" presName="Accent" presStyleLbl="trAlignAcc1" presStyleIdx="2" presStyleCnt="7">
        <dgm:presLayoutVars>
          <dgm:chMax val="0"/>
          <dgm:chPref val="0"/>
        </dgm:presLayoutVars>
      </dgm:prSet>
      <dgm:spPr/>
    </dgm:pt>
    <dgm:pt modelId="{3B783C7C-E1DF-44C4-B7C0-634C7DC53C43}" type="pres">
      <dgm:prSet presAssocID="{333DA4BB-2466-4F98-80EB-A748A9323114}" presName="Image" presStyleLbl="alignImgPlace1" presStyleIdx="2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7000" r="-17000"/>
          </a:stretch>
        </a:blipFill>
      </dgm:spPr>
    </dgm:pt>
    <dgm:pt modelId="{0632B945-CE13-426E-98FE-11CBCC09EF95}" type="pres">
      <dgm:prSet presAssocID="{333DA4BB-2466-4F98-80EB-A748A9323114}" presName="ChildComposite" presStyleCnt="0"/>
      <dgm:spPr/>
    </dgm:pt>
    <dgm:pt modelId="{84371021-8BCA-4C6F-A040-DE9A0A33F5BF}" type="pres">
      <dgm:prSet presAssocID="{333DA4BB-2466-4F98-80EB-A748A932311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9A53BAD-FB62-45E6-B346-2C56BD83B9F7}" type="pres">
      <dgm:prSet presAssocID="{333DA4BB-2466-4F98-80EB-A748A9323114}" presName="Parent" presStyleLbl="revTx" presStyleIdx="2" presStyleCnt="7" custLinFactNeighborX="0" custLinFactNeighborY="4096">
        <dgm:presLayoutVars>
          <dgm:chMax val="1"/>
          <dgm:chPref val="0"/>
          <dgm:bulletEnabled val="1"/>
        </dgm:presLayoutVars>
      </dgm:prSet>
      <dgm:spPr/>
    </dgm:pt>
    <dgm:pt modelId="{9EC924BF-326D-4BAD-9025-A41C5FBE202D}" type="pres">
      <dgm:prSet presAssocID="{3D2F2ECE-9BC3-4277-A29F-5A3D23A70BB4}" presName="sibTrans" presStyleCnt="0"/>
      <dgm:spPr/>
    </dgm:pt>
    <dgm:pt modelId="{1C57790A-6971-4FB2-B8FC-1239910F01D1}" type="pres">
      <dgm:prSet presAssocID="{CF29501F-AC7B-4EFC-B480-01E6EB79DE3B}" presName="composite" presStyleCnt="0">
        <dgm:presLayoutVars>
          <dgm:chMax val="1"/>
          <dgm:chPref val="1"/>
        </dgm:presLayoutVars>
      </dgm:prSet>
      <dgm:spPr/>
    </dgm:pt>
    <dgm:pt modelId="{A50AF760-AE0C-4D89-BC13-FE013EBC101E}" type="pres">
      <dgm:prSet presAssocID="{CF29501F-AC7B-4EFC-B480-01E6EB79DE3B}" presName="Accent" presStyleLbl="trAlignAcc1" presStyleIdx="3" presStyleCnt="7">
        <dgm:presLayoutVars>
          <dgm:chMax val="0"/>
          <dgm:chPref val="0"/>
        </dgm:presLayoutVars>
      </dgm:prSet>
      <dgm:spPr/>
    </dgm:pt>
    <dgm:pt modelId="{45D3FF8F-6862-4068-8CB5-8F557BA31681}" type="pres">
      <dgm:prSet presAssocID="{CF29501F-AC7B-4EFC-B480-01E6EB79DE3B}" presName="Image" presStyleLbl="alignImgPlace1" presStyleIdx="3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4000" r="-14000"/>
          </a:stretch>
        </a:blipFill>
      </dgm:spPr>
    </dgm:pt>
    <dgm:pt modelId="{87D981E6-1AAE-44C8-B2B6-3760C190BE54}" type="pres">
      <dgm:prSet presAssocID="{CF29501F-AC7B-4EFC-B480-01E6EB79DE3B}" presName="ChildComposite" presStyleCnt="0"/>
      <dgm:spPr/>
    </dgm:pt>
    <dgm:pt modelId="{88BB51FB-A647-4358-820A-BEDD2FB15756}" type="pres">
      <dgm:prSet presAssocID="{CF29501F-AC7B-4EFC-B480-01E6EB79DE3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8769287-898A-4EE9-970A-DE696AC153A1}" type="pres">
      <dgm:prSet presAssocID="{CF29501F-AC7B-4EFC-B480-01E6EB79DE3B}" presName="Parent" presStyleLbl="revTx" presStyleIdx="3" presStyleCnt="7">
        <dgm:presLayoutVars>
          <dgm:chMax val="1"/>
          <dgm:chPref val="0"/>
          <dgm:bulletEnabled val="1"/>
        </dgm:presLayoutVars>
      </dgm:prSet>
      <dgm:spPr/>
    </dgm:pt>
    <dgm:pt modelId="{E5D9230B-4C73-40D7-9E72-865CE3B8A2C5}" type="pres">
      <dgm:prSet presAssocID="{BCE633E0-9562-4CD5-90AC-16DA97C6485E}" presName="sibTrans" presStyleCnt="0"/>
      <dgm:spPr/>
    </dgm:pt>
    <dgm:pt modelId="{3E1FCF22-F569-4935-973F-B2B5C98AF846}" type="pres">
      <dgm:prSet presAssocID="{AB3A29DD-6FB7-448F-816B-B61B5A54B541}" presName="composite" presStyleCnt="0">
        <dgm:presLayoutVars>
          <dgm:chMax val="1"/>
          <dgm:chPref val="1"/>
        </dgm:presLayoutVars>
      </dgm:prSet>
      <dgm:spPr/>
    </dgm:pt>
    <dgm:pt modelId="{49EED3D2-5E36-4EB7-B8CD-77E360CAB054}" type="pres">
      <dgm:prSet presAssocID="{AB3A29DD-6FB7-448F-816B-B61B5A54B541}" presName="Accent" presStyleLbl="trAlignAcc1" presStyleIdx="4" presStyleCnt="7">
        <dgm:presLayoutVars>
          <dgm:chMax val="0"/>
          <dgm:chPref val="0"/>
        </dgm:presLayoutVars>
      </dgm:prSet>
      <dgm:spPr/>
    </dgm:pt>
    <dgm:pt modelId="{6D0F05DD-6231-4742-BE9F-5EA3B1084EDE}" type="pres">
      <dgm:prSet presAssocID="{AB3A29DD-6FB7-448F-816B-B61B5A54B541}" presName="Image" presStyleLbl="alignImgPlace1" presStyleIdx="4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29000" r="-29000"/>
          </a:stretch>
        </a:blipFill>
      </dgm:spPr>
    </dgm:pt>
    <dgm:pt modelId="{13C19E03-456A-4F91-AAFC-576D41171DE9}" type="pres">
      <dgm:prSet presAssocID="{AB3A29DD-6FB7-448F-816B-B61B5A54B541}" presName="ChildComposite" presStyleCnt="0"/>
      <dgm:spPr/>
    </dgm:pt>
    <dgm:pt modelId="{53B4358D-A564-4E39-BB03-A772A61EDA10}" type="pres">
      <dgm:prSet presAssocID="{AB3A29DD-6FB7-448F-816B-B61B5A54B54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B4A8DBF-353D-42C2-A55F-F2E49A9E7242}" type="pres">
      <dgm:prSet presAssocID="{AB3A29DD-6FB7-448F-816B-B61B5A54B541}" presName="Parent" presStyleLbl="revTx" presStyleIdx="4" presStyleCnt="7" custLinFactNeighborY="12963">
        <dgm:presLayoutVars>
          <dgm:chMax val="1"/>
          <dgm:chPref val="0"/>
          <dgm:bulletEnabled val="1"/>
        </dgm:presLayoutVars>
      </dgm:prSet>
      <dgm:spPr/>
    </dgm:pt>
    <dgm:pt modelId="{AD92C991-74AF-4F82-94DF-8BA724029BB4}" type="pres">
      <dgm:prSet presAssocID="{A6249F83-6907-4197-A3A4-B135CD163DF5}" presName="sibTrans" presStyleCnt="0"/>
      <dgm:spPr/>
    </dgm:pt>
    <dgm:pt modelId="{6F9342F1-58F0-479F-B64C-6CA032B2BD89}" type="pres">
      <dgm:prSet presAssocID="{D64832D9-B45E-47EE-BBB1-E2C8D460B429}" presName="composite" presStyleCnt="0">
        <dgm:presLayoutVars>
          <dgm:chMax val="1"/>
          <dgm:chPref val="1"/>
        </dgm:presLayoutVars>
      </dgm:prSet>
      <dgm:spPr/>
    </dgm:pt>
    <dgm:pt modelId="{1DD20ECF-79C5-458F-84D6-7FD4D4156ACF}" type="pres">
      <dgm:prSet presAssocID="{D64832D9-B45E-47EE-BBB1-E2C8D460B429}" presName="Accent" presStyleLbl="trAlignAcc1" presStyleIdx="5" presStyleCnt="7">
        <dgm:presLayoutVars>
          <dgm:chMax val="0"/>
          <dgm:chPref val="0"/>
        </dgm:presLayoutVars>
      </dgm:prSet>
      <dgm:spPr/>
    </dgm:pt>
    <dgm:pt modelId="{3608A4F7-0BEE-45DE-AA99-3FE3CB77C1C9}" type="pres">
      <dgm:prSet presAssocID="{D64832D9-B45E-47EE-BBB1-E2C8D460B429}" presName="Image" presStyleLbl="alignImgPlace1" presStyleIdx="5" presStyleCnt="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l="-46000" r="-46000"/>
          </a:stretch>
        </a:blipFill>
      </dgm:spPr>
    </dgm:pt>
    <dgm:pt modelId="{5987C3BB-C3D3-4DEF-B26C-FE5E48B55885}" type="pres">
      <dgm:prSet presAssocID="{D64832D9-B45E-47EE-BBB1-E2C8D460B429}" presName="ChildComposite" presStyleCnt="0"/>
      <dgm:spPr/>
    </dgm:pt>
    <dgm:pt modelId="{83A1A898-BF64-47B6-BC49-A5F737BF9969}" type="pres">
      <dgm:prSet presAssocID="{D64832D9-B45E-47EE-BBB1-E2C8D460B42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79047DE-A9AB-4A54-A3D5-389EEB437C50}" type="pres">
      <dgm:prSet presAssocID="{D64832D9-B45E-47EE-BBB1-E2C8D460B429}" presName="Parent" presStyleLbl="revTx" presStyleIdx="5" presStyleCnt="7">
        <dgm:presLayoutVars>
          <dgm:chMax val="1"/>
          <dgm:chPref val="0"/>
          <dgm:bulletEnabled val="1"/>
        </dgm:presLayoutVars>
      </dgm:prSet>
      <dgm:spPr/>
    </dgm:pt>
    <dgm:pt modelId="{A07A584F-ABA5-48BC-9F1B-01B8E033C293}" type="pres">
      <dgm:prSet presAssocID="{18D010BF-0B29-4F61-9A4F-750A419496AC}" presName="sibTrans" presStyleCnt="0"/>
      <dgm:spPr/>
    </dgm:pt>
    <dgm:pt modelId="{AC98CB93-0D87-421C-9C1B-E02F7DAF8AFF}" type="pres">
      <dgm:prSet presAssocID="{AE9DB7AE-2B84-4409-8BE0-01CDE108CF6F}" presName="composite" presStyleCnt="0">
        <dgm:presLayoutVars>
          <dgm:chMax val="1"/>
          <dgm:chPref val="1"/>
        </dgm:presLayoutVars>
      </dgm:prSet>
      <dgm:spPr/>
    </dgm:pt>
    <dgm:pt modelId="{E4809E58-E794-47D5-B6CD-C38DBBE8FCAD}" type="pres">
      <dgm:prSet presAssocID="{AE9DB7AE-2B84-4409-8BE0-01CDE108CF6F}" presName="Accent" presStyleLbl="trAlignAcc1" presStyleIdx="6" presStyleCnt="7" custScaleX="101898">
        <dgm:presLayoutVars>
          <dgm:chMax val="0"/>
          <dgm:chPref val="0"/>
        </dgm:presLayoutVars>
      </dgm:prSet>
      <dgm:spPr/>
    </dgm:pt>
    <dgm:pt modelId="{11DC92E8-CCE9-41CA-AA15-D06BA266DEB2}" type="pres">
      <dgm:prSet presAssocID="{AE9DB7AE-2B84-4409-8BE0-01CDE108CF6F}" presName="Image" presStyleLbl="alignImgPlace1" presStyleIdx="6" presStyleCnt="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91B8D82F-742D-4EA2-867F-D5E98B8F44C0}" type="pres">
      <dgm:prSet presAssocID="{AE9DB7AE-2B84-4409-8BE0-01CDE108CF6F}" presName="ChildComposite" presStyleCnt="0"/>
      <dgm:spPr/>
    </dgm:pt>
    <dgm:pt modelId="{DD120B58-43C3-477C-A44B-E0F9B51DCEBB}" type="pres">
      <dgm:prSet presAssocID="{AE9DB7AE-2B84-4409-8BE0-01CDE108CF6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E8F2087-24A3-4FDC-ACD5-64D33B1D6027}" type="pres">
      <dgm:prSet presAssocID="{AE9DB7AE-2B84-4409-8BE0-01CDE108CF6F}" presName="Parent" presStyleLbl="revTx" presStyleIdx="6" presStyleCnt="7" custScaleX="114784" custLinFactNeighborY="907">
        <dgm:presLayoutVars>
          <dgm:chMax val="1"/>
          <dgm:chPref val="0"/>
          <dgm:bulletEnabled val="1"/>
        </dgm:presLayoutVars>
      </dgm:prSet>
      <dgm:spPr/>
    </dgm:pt>
  </dgm:ptLst>
  <dgm:cxnLst>
    <dgm:cxn modelId="{02AE040E-3C5A-4AE5-8C1F-2AE261F6CC20}" srcId="{41D7384D-B871-46EB-8974-5EC8F6015A76}" destId="{CB89F7A1-04CA-4AE9-AF29-A14AB0DB8229}" srcOrd="1" destOrd="0" parTransId="{324F3A46-2A6F-4CEF-96BA-2803174A03F8}" sibTransId="{B7D6B69E-CBCC-48F2-8FD8-F6AF2AFDAC9E}"/>
    <dgm:cxn modelId="{26C6E61A-C01E-401A-97FF-C4B8B3C50F52}" type="presOf" srcId="{D64832D9-B45E-47EE-BBB1-E2C8D460B429}" destId="{179047DE-A9AB-4A54-A3D5-389EEB437C50}" srcOrd="0" destOrd="0" presId="urn:microsoft.com/office/officeart/2008/layout/CaptionedPictures"/>
    <dgm:cxn modelId="{2A287621-783A-4929-AB8B-AC7111B57946}" type="presOf" srcId="{AE9DB7AE-2B84-4409-8BE0-01CDE108CF6F}" destId="{CE8F2087-24A3-4FDC-ACD5-64D33B1D6027}" srcOrd="0" destOrd="0" presId="urn:microsoft.com/office/officeart/2008/layout/CaptionedPictures"/>
    <dgm:cxn modelId="{19DCD422-EFD6-4AB7-9F11-75390515EEBA}" type="presOf" srcId="{CB89F7A1-04CA-4AE9-AF29-A14AB0DB8229}" destId="{7B5E398C-EB09-4C54-9EA4-3A61914A2B0B}" srcOrd="0" destOrd="0" presId="urn:microsoft.com/office/officeart/2008/layout/CaptionedPictures"/>
    <dgm:cxn modelId="{2F223237-CEF3-493B-BC25-54F4617B1451}" type="presOf" srcId="{7309E5F1-2297-47DC-8D56-9CE1C8B103CF}" destId="{7F61ECE7-943A-430D-8DD1-0DBB34CA0C95}" srcOrd="0" destOrd="0" presId="urn:microsoft.com/office/officeart/2008/layout/CaptionedPictures"/>
    <dgm:cxn modelId="{70CC1469-65DD-4BCA-A150-346088628572}" srcId="{41D7384D-B871-46EB-8974-5EC8F6015A76}" destId="{D64832D9-B45E-47EE-BBB1-E2C8D460B429}" srcOrd="5" destOrd="0" parTransId="{9ED1C9BC-D9A3-4E36-B1D6-6C5C3A175255}" sibTransId="{18D010BF-0B29-4F61-9A4F-750A419496AC}"/>
    <dgm:cxn modelId="{0424584C-56B3-451A-AE0A-F4DF4E74D384}" type="presOf" srcId="{AB3A29DD-6FB7-448F-816B-B61B5A54B541}" destId="{0B4A8DBF-353D-42C2-A55F-F2E49A9E7242}" srcOrd="0" destOrd="0" presId="urn:microsoft.com/office/officeart/2008/layout/CaptionedPictures"/>
    <dgm:cxn modelId="{4EAD9D57-99BE-4FE8-8A0C-1E3E2D2EB9F1}" srcId="{41D7384D-B871-46EB-8974-5EC8F6015A76}" destId="{333DA4BB-2466-4F98-80EB-A748A9323114}" srcOrd="2" destOrd="0" parTransId="{6D3C3036-2E25-43B9-B6CC-E8845F89A54D}" sibTransId="{3D2F2ECE-9BC3-4277-A29F-5A3D23A70BB4}"/>
    <dgm:cxn modelId="{61878059-2141-43F5-8C26-A624410DD27C}" srcId="{41D7384D-B871-46EB-8974-5EC8F6015A76}" destId="{7309E5F1-2297-47DC-8D56-9CE1C8B103CF}" srcOrd="0" destOrd="0" parTransId="{9E09C49B-FD06-4BCE-9DA9-B505F49B931D}" sibTransId="{7158F158-5D8C-4257-9D43-6C65EF4E6B7C}"/>
    <dgm:cxn modelId="{892258A6-9A3A-49AE-8FF2-129077AD84B5}" srcId="{41D7384D-B871-46EB-8974-5EC8F6015A76}" destId="{AE9DB7AE-2B84-4409-8BE0-01CDE108CF6F}" srcOrd="6" destOrd="0" parTransId="{E6A20A00-F3C3-4B69-AA0E-C42EBC2E4728}" sibTransId="{DB20474D-D06E-4D31-92E0-C8F7DE6DE6F5}"/>
    <dgm:cxn modelId="{190F5AA9-BB42-4D33-8F2F-CA6DDC9FE62B}" type="presOf" srcId="{333DA4BB-2466-4F98-80EB-A748A9323114}" destId="{B9A53BAD-FB62-45E6-B346-2C56BD83B9F7}" srcOrd="0" destOrd="0" presId="urn:microsoft.com/office/officeart/2008/layout/CaptionedPictures"/>
    <dgm:cxn modelId="{78181BC2-2BA5-430A-9028-89350E1B6FE9}" srcId="{41D7384D-B871-46EB-8974-5EC8F6015A76}" destId="{CF29501F-AC7B-4EFC-B480-01E6EB79DE3B}" srcOrd="3" destOrd="0" parTransId="{6EA7A2D4-A89A-4E5A-97B1-0DDFB3BD00AF}" sibTransId="{BCE633E0-9562-4CD5-90AC-16DA97C6485E}"/>
    <dgm:cxn modelId="{D96BA9D1-2D2C-40D3-8EF2-CA38F6538AE4}" type="presOf" srcId="{CF29501F-AC7B-4EFC-B480-01E6EB79DE3B}" destId="{A8769287-898A-4EE9-970A-DE696AC153A1}" srcOrd="0" destOrd="0" presId="urn:microsoft.com/office/officeart/2008/layout/CaptionedPictures"/>
    <dgm:cxn modelId="{A0ED58DE-FE3A-47B6-9F18-7F797C386C6A}" srcId="{41D7384D-B871-46EB-8974-5EC8F6015A76}" destId="{AB3A29DD-6FB7-448F-816B-B61B5A54B541}" srcOrd="4" destOrd="0" parTransId="{DFA54963-0760-4F5B-B839-CBF64EFADB28}" sibTransId="{A6249F83-6907-4197-A3A4-B135CD163DF5}"/>
    <dgm:cxn modelId="{E23B03F8-7F99-4CFD-BB0C-610184C1C48E}" type="presOf" srcId="{41D7384D-B871-46EB-8974-5EC8F6015A76}" destId="{E086809E-960B-4727-A688-9629C649B995}" srcOrd="0" destOrd="0" presId="urn:microsoft.com/office/officeart/2008/layout/CaptionedPictures"/>
    <dgm:cxn modelId="{A7B5CFAB-B884-4AC6-B28D-A30A7A067F5A}" type="presParOf" srcId="{E086809E-960B-4727-A688-9629C649B995}" destId="{8F7C0F6E-E60D-4BF1-B718-34EC55BC69FF}" srcOrd="0" destOrd="0" presId="urn:microsoft.com/office/officeart/2008/layout/CaptionedPictures"/>
    <dgm:cxn modelId="{916DB5BB-C9C7-4CFE-89BE-FA4D0031F076}" type="presParOf" srcId="{8F7C0F6E-E60D-4BF1-B718-34EC55BC69FF}" destId="{E0870CFA-AD2B-4120-A633-CD2736008DAA}" srcOrd="0" destOrd="0" presId="urn:microsoft.com/office/officeart/2008/layout/CaptionedPictures"/>
    <dgm:cxn modelId="{9055D628-1C20-48BF-9845-A6EAD1922DAF}" type="presParOf" srcId="{8F7C0F6E-E60D-4BF1-B718-34EC55BC69FF}" destId="{A804E39C-6A68-4DA1-A16E-9911904F1C6F}" srcOrd="1" destOrd="0" presId="urn:microsoft.com/office/officeart/2008/layout/CaptionedPictures"/>
    <dgm:cxn modelId="{67DC3910-89A3-449A-98F0-FB4C42DC1B97}" type="presParOf" srcId="{8F7C0F6E-E60D-4BF1-B718-34EC55BC69FF}" destId="{D99B3A7E-AE15-49D3-913B-2C6593337F49}" srcOrd="2" destOrd="0" presId="urn:microsoft.com/office/officeart/2008/layout/CaptionedPictures"/>
    <dgm:cxn modelId="{DF6820E3-BB04-4838-9BF2-645D1E55D3C9}" type="presParOf" srcId="{D99B3A7E-AE15-49D3-913B-2C6593337F49}" destId="{0F93621E-A48E-4B7D-B7F8-6E72FDDFC1CE}" srcOrd="0" destOrd="0" presId="urn:microsoft.com/office/officeart/2008/layout/CaptionedPictures"/>
    <dgm:cxn modelId="{3757DEE8-F251-44BC-A296-CBA578C288A7}" type="presParOf" srcId="{D99B3A7E-AE15-49D3-913B-2C6593337F49}" destId="{7F61ECE7-943A-430D-8DD1-0DBB34CA0C95}" srcOrd="1" destOrd="0" presId="urn:microsoft.com/office/officeart/2008/layout/CaptionedPictures"/>
    <dgm:cxn modelId="{E338A513-5BC9-4738-97BF-CEF83BD30127}" type="presParOf" srcId="{E086809E-960B-4727-A688-9629C649B995}" destId="{2E666A23-EB46-47CA-8C31-7C7DF906C3C8}" srcOrd="1" destOrd="0" presId="urn:microsoft.com/office/officeart/2008/layout/CaptionedPictures"/>
    <dgm:cxn modelId="{4B89D67F-749D-4F1A-BE80-BC878BB9FECC}" type="presParOf" srcId="{E086809E-960B-4727-A688-9629C649B995}" destId="{E0FA02BD-DD45-4BCD-BA93-EF9135A0C3D0}" srcOrd="2" destOrd="0" presId="urn:microsoft.com/office/officeart/2008/layout/CaptionedPictures"/>
    <dgm:cxn modelId="{FD2FC3BC-E4D3-4250-A099-9BBF06DDD8E9}" type="presParOf" srcId="{E0FA02BD-DD45-4BCD-BA93-EF9135A0C3D0}" destId="{686DBDEE-69C1-4432-900D-DD4AAA278874}" srcOrd="0" destOrd="0" presId="urn:microsoft.com/office/officeart/2008/layout/CaptionedPictures"/>
    <dgm:cxn modelId="{A8ABC9C2-E631-4AEE-9C58-30F81FC8BDE5}" type="presParOf" srcId="{E0FA02BD-DD45-4BCD-BA93-EF9135A0C3D0}" destId="{52373599-32E4-4E58-8266-04254C6D72BD}" srcOrd="1" destOrd="0" presId="urn:microsoft.com/office/officeart/2008/layout/CaptionedPictures"/>
    <dgm:cxn modelId="{4ED44F84-36F3-4B26-9F18-90505273D0DC}" type="presParOf" srcId="{E0FA02BD-DD45-4BCD-BA93-EF9135A0C3D0}" destId="{14C9F0CB-FF2F-4DBD-98AC-69F4ABCC3C68}" srcOrd="2" destOrd="0" presId="urn:microsoft.com/office/officeart/2008/layout/CaptionedPictures"/>
    <dgm:cxn modelId="{88FC7CDC-09A3-4A65-A10D-3EE9515495C3}" type="presParOf" srcId="{14C9F0CB-FF2F-4DBD-98AC-69F4ABCC3C68}" destId="{FC450819-6132-415E-ABF1-2BC94FC5B702}" srcOrd="0" destOrd="0" presId="urn:microsoft.com/office/officeart/2008/layout/CaptionedPictures"/>
    <dgm:cxn modelId="{16D645B7-40F1-4198-84FE-0FEE1B01B861}" type="presParOf" srcId="{14C9F0CB-FF2F-4DBD-98AC-69F4ABCC3C68}" destId="{7B5E398C-EB09-4C54-9EA4-3A61914A2B0B}" srcOrd="1" destOrd="0" presId="urn:microsoft.com/office/officeart/2008/layout/CaptionedPictures"/>
    <dgm:cxn modelId="{9DA4436D-A2EC-4F67-8546-5A8B53E7BF25}" type="presParOf" srcId="{E086809E-960B-4727-A688-9629C649B995}" destId="{F059C124-0AE3-482A-AD25-B0986F228F3D}" srcOrd="3" destOrd="0" presId="urn:microsoft.com/office/officeart/2008/layout/CaptionedPictures"/>
    <dgm:cxn modelId="{56BA7F56-7A29-45D4-9318-58A413E404F7}" type="presParOf" srcId="{E086809E-960B-4727-A688-9629C649B995}" destId="{6303E396-A6BC-46C3-92F4-8B06385E9785}" srcOrd="4" destOrd="0" presId="urn:microsoft.com/office/officeart/2008/layout/CaptionedPictures"/>
    <dgm:cxn modelId="{60CEC725-E2EB-452A-B3FB-29010102013E}" type="presParOf" srcId="{6303E396-A6BC-46C3-92F4-8B06385E9785}" destId="{0F477C44-6942-4BAA-96ED-2B155D2EE7B8}" srcOrd="0" destOrd="0" presId="urn:microsoft.com/office/officeart/2008/layout/CaptionedPictures"/>
    <dgm:cxn modelId="{CE27F2AB-4DF4-413F-86E2-368A7759AB61}" type="presParOf" srcId="{6303E396-A6BC-46C3-92F4-8B06385E9785}" destId="{3B783C7C-E1DF-44C4-B7C0-634C7DC53C43}" srcOrd="1" destOrd="0" presId="urn:microsoft.com/office/officeart/2008/layout/CaptionedPictures"/>
    <dgm:cxn modelId="{46CB8261-D39B-42B5-B478-257E6C638E74}" type="presParOf" srcId="{6303E396-A6BC-46C3-92F4-8B06385E9785}" destId="{0632B945-CE13-426E-98FE-11CBCC09EF95}" srcOrd="2" destOrd="0" presId="urn:microsoft.com/office/officeart/2008/layout/CaptionedPictures"/>
    <dgm:cxn modelId="{0DFDFB5E-6F69-4BDC-A6D4-46D2B545AA01}" type="presParOf" srcId="{0632B945-CE13-426E-98FE-11CBCC09EF95}" destId="{84371021-8BCA-4C6F-A040-DE9A0A33F5BF}" srcOrd="0" destOrd="0" presId="urn:microsoft.com/office/officeart/2008/layout/CaptionedPictures"/>
    <dgm:cxn modelId="{BD8C29BB-0B9F-4055-BB8B-D1C0FC527DCD}" type="presParOf" srcId="{0632B945-CE13-426E-98FE-11CBCC09EF95}" destId="{B9A53BAD-FB62-45E6-B346-2C56BD83B9F7}" srcOrd="1" destOrd="0" presId="urn:microsoft.com/office/officeart/2008/layout/CaptionedPictures"/>
    <dgm:cxn modelId="{38C2E2FB-6CFE-4B7B-AF25-9014F3F761D2}" type="presParOf" srcId="{E086809E-960B-4727-A688-9629C649B995}" destId="{9EC924BF-326D-4BAD-9025-A41C5FBE202D}" srcOrd="5" destOrd="0" presId="urn:microsoft.com/office/officeart/2008/layout/CaptionedPictures"/>
    <dgm:cxn modelId="{4D526E78-E0E6-4B94-9FBA-BD5E6C9ACE23}" type="presParOf" srcId="{E086809E-960B-4727-A688-9629C649B995}" destId="{1C57790A-6971-4FB2-B8FC-1239910F01D1}" srcOrd="6" destOrd="0" presId="urn:microsoft.com/office/officeart/2008/layout/CaptionedPictures"/>
    <dgm:cxn modelId="{619314FE-E062-456D-BD33-5628CE07C22E}" type="presParOf" srcId="{1C57790A-6971-4FB2-B8FC-1239910F01D1}" destId="{A50AF760-AE0C-4D89-BC13-FE013EBC101E}" srcOrd="0" destOrd="0" presId="urn:microsoft.com/office/officeart/2008/layout/CaptionedPictures"/>
    <dgm:cxn modelId="{854C0C44-896B-4FFE-869A-3FD8E4194B1C}" type="presParOf" srcId="{1C57790A-6971-4FB2-B8FC-1239910F01D1}" destId="{45D3FF8F-6862-4068-8CB5-8F557BA31681}" srcOrd="1" destOrd="0" presId="urn:microsoft.com/office/officeart/2008/layout/CaptionedPictures"/>
    <dgm:cxn modelId="{770D0111-B0D2-4003-93A0-7A258E2983D0}" type="presParOf" srcId="{1C57790A-6971-4FB2-B8FC-1239910F01D1}" destId="{87D981E6-1AAE-44C8-B2B6-3760C190BE54}" srcOrd="2" destOrd="0" presId="urn:microsoft.com/office/officeart/2008/layout/CaptionedPictures"/>
    <dgm:cxn modelId="{10799A31-A2B0-49A4-A2F3-95E4A1742560}" type="presParOf" srcId="{87D981E6-1AAE-44C8-B2B6-3760C190BE54}" destId="{88BB51FB-A647-4358-820A-BEDD2FB15756}" srcOrd="0" destOrd="0" presId="urn:microsoft.com/office/officeart/2008/layout/CaptionedPictures"/>
    <dgm:cxn modelId="{FE7C4BF6-31E8-42EB-86CD-48617E113981}" type="presParOf" srcId="{87D981E6-1AAE-44C8-B2B6-3760C190BE54}" destId="{A8769287-898A-4EE9-970A-DE696AC153A1}" srcOrd="1" destOrd="0" presId="urn:microsoft.com/office/officeart/2008/layout/CaptionedPictures"/>
    <dgm:cxn modelId="{17B2AE65-307A-42CC-B819-885F24852402}" type="presParOf" srcId="{E086809E-960B-4727-A688-9629C649B995}" destId="{E5D9230B-4C73-40D7-9E72-865CE3B8A2C5}" srcOrd="7" destOrd="0" presId="urn:microsoft.com/office/officeart/2008/layout/CaptionedPictures"/>
    <dgm:cxn modelId="{B25AB255-513B-428E-9B8A-D5F9FC9EBFCF}" type="presParOf" srcId="{E086809E-960B-4727-A688-9629C649B995}" destId="{3E1FCF22-F569-4935-973F-B2B5C98AF846}" srcOrd="8" destOrd="0" presId="urn:microsoft.com/office/officeart/2008/layout/CaptionedPictures"/>
    <dgm:cxn modelId="{F1184BAA-2AA5-43E9-A4E8-27ED2B09C2E4}" type="presParOf" srcId="{3E1FCF22-F569-4935-973F-B2B5C98AF846}" destId="{49EED3D2-5E36-4EB7-B8CD-77E360CAB054}" srcOrd="0" destOrd="0" presId="urn:microsoft.com/office/officeart/2008/layout/CaptionedPictures"/>
    <dgm:cxn modelId="{84760083-E781-4703-BF54-26163D9E56FC}" type="presParOf" srcId="{3E1FCF22-F569-4935-973F-B2B5C98AF846}" destId="{6D0F05DD-6231-4742-BE9F-5EA3B1084EDE}" srcOrd="1" destOrd="0" presId="urn:microsoft.com/office/officeart/2008/layout/CaptionedPictures"/>
    <dgm:cxn modelId="{E88F8F45-9490-4F9D-849C-33F7B6F35559}" type="presParOf" srcId="{3E1FCF22-F569-4935-973F-B2B5C98AF846}" destId="{13C19E03-456A-4F91-AAFC-576D41171DE9}" srcOrd="2" destOrd="0" presId="urn:microsoft.com/office/officeart/2008/layout/CaptionedPictures"/>
    <dgm:cxn modelId="{8D525D88-0A5F-4BD0-A95D-FC21247C4172}" type="presParOf" srcId="{13C19E03-456A-4F91-AAFC-576D41171DE9}" destId="{53B4358D-A564-4E39-BB03-A772A61EDA10}" srcOrd="0" destOrd="0" presId="urn:microsoft.com/office/officeart/2008/layout/CaptionedPictures"/>
    <dgm:cxn modelId="{0DF8CE29-18AA-4FFB-B9F4-EEDE7518B0F0}" type="presParOf" srcId="{13C19E03-456A-4F91-AAFC-576D41171DE9}" destId="{0B4A8DBF-353D-42C2-A55F-F2E49A9E7242}" srcOrd="1" destOrd="0" presId="urn:microsoft.com/office/officeart/2008/layout/CaptionedPictures"/>
    <dgm:cxn modelId="{9BE48232-80C4-48C8-A79D-344F1919647F}" type="presParOf" srcId="{E086809E-960B-4727-A688-9629C649B995}" destId="{AD92C991-74AF-4F82-94DF-8BA724029BB4}" srcOrd="9" destOrd="0" presId="urn:microsoft.com/office/officeart/2008/layout/CaptionedPictures"/>
    <dgm:cxn modelId="{9FC412FC-A11B-41EF-B9C6-50A79C3FB162}" type="presParOf" srcId="{E086809E-960B-4727-A688-9629C649B995}" destId="{6F9342F1-58F0-479F-B64C-6CA032B2BD89}" srcOrd="10" destOrd="0" presId="urn:microsoft.com/office/officeart/2008/layout/CaptionedPictures"/>
    <dgm:cxn modelId="{C02321FF-6842-493B-B905-3B989129CB5E}" type="presParOf" srcId="{6F9342F1-58F0-479F-B64C-6CA032B2BD89}" destId="{1DD20ECF-79C5-458F-84D6-7FD4D4156ACF}" srcOrd="0" destOrd="0" presId="urn:microsoft.com/office/officeart/2008/layout/CaptionedPictures"/>
    <dgm:cxn modelId="{7E60241A-3A24-4B99-A0FA-744BD53E276B}" type="presParOf" srcId="{6F9342F1-58F0-479F-B64C-6CA032B2BD89}" destId="{3608A4F7-0BEE-45DE-AA99-3FE3CB77C1C9}" srcOrd="1" destOrd="0" presId="urn:microsoft.com/office/officeart/2008/layout/CaptionedPictures"/>
    <dgm:cxn modelId="{E4FD5542-B5E9-437F-9937-53B221BC7225}" type="presParOf" srcId="{6F9342F1-58F0-479F-B64C-6CA032B2BD89}" destId="{5987C3BB-C3D3-4DEF-B26C-FE5E48B55885}" srcOrd="2" destOrd="0" presId="urn:microsoft.com/office/officeart/2008/layout/CaptionedPictures"/>
    <dgm:cxn modelId="{FE8DEF9F-89DA-4DD8-B350-51C0E4CAC2D4}" type="presParOf" srcId="{5987C3BB-C3D3-4DEF-B26C-FE5E48B55885}" destId="{83A1A898-BF64-47B6-BC49-A5F737BF9969}" srcOrd="0" destOrd="0" presId="urn:microsoft.com/office/officeart/2008/layout/CaptionedPictures"/>
    <dgm:cxn modelId="{54AB230E-858C-44A4-8E9C-B0285195F662}" type="presParOf" srcId="{5987C3BB-C3D3-4DEF-B26C-FE5E48B55885}" destId="{179047DE-A9AB-4A54-A3D5-389EEB437C50}" srcOrd="1" destOrd="0" presId="urn:microsoft.com/office/officeart/2008/layout/CaptionedPictures"/>
    <dgm:cxn modelId="{F17DF716-1F96-4497-8771-8259788AF250}" type="presParOf" srcId="{E086809E-960B-4727-A688-9629C649B995}" destId="{A07A584F-ABA5-48BC-9F1B-01B8E033C293}" srcOrd="11" destOrd="0" presId="urn:microsoft.com/office/officeart/2008/layout/CaptionedPictures"/>
    <dgm:cxn modelId="{2232077E-7008-4C4F-A290-A38CCFBC205C}" type="presParOf" srcId="{E086809E-960B-4727-A688-9629C649B995}" destId="{AC98CB93-0D87-421C-9C1B-E02F7DAF8AFF}" srcOrd="12" destOrd="0" presId="urn:microsoft.com/office/officeart/2008/layout/CaptionedPictures"/>
    <dgm:cxn modelId="{20F4FB26-8F1A-4CB8-B372-F4C1AFB1B92E}" type="presParOf" srcId="{AC98CB93-0D87-421C-9C1B-E02F7DAF8AFF}" destId="{E4809E58-E794-47D5-B6CD-C38DBBE8FCAD}" srcOrd="0" destOrd="0" presId="urn:microsoft.com/office/officeart/2008/layout/CaptionedPictures"/>
    <dgm:cxn modelId="{60BDC8A0-F2AF-4B11-94DD-49A3C363772A}" type="presParOf" srcId="{AC98CB93-0D87-421C-9C1B-E02F7DAF8AFF}" destId="{11DC92E8-CCE9-41CA-AA15-D06BA266DEB2}" srcOrd="1" destOrd="0" presId="urn:microsoft.com/office/officeart/2008/layout/CaptionedPictures"/>
    <dgm:cxn modelId="{1FA8B82E-0B1E-47FF-B1E7-57D884720644}" type="presParOf" srcId="{AC98CB93-0D87-421C-9C1B-E02F7DAF8AFF}" destId="{91B8D82F-742D-4EA2-867F-D5E98B8F44C0}" srcOrd="2" destOrd="0" presId="urn:microsoft.com/office/officeart/2008/layout/CaptionedPictures"/>
    <dgm:cxn modelId="{9F593761-3E54-4366-B513-3D10F589A4F0}" type="presParOf" srcId="{91B8D82F-742D-4EA2-867F-D5E98B8F44C0}" destId="{DD120B58-43C3-477C-A44B-E0F9B51DCEBB}" srcOrd="0" destOrd="0" presId="urn:microsoft.com/office/officeart/2008/layout/CaptionedPictures"/>
    <dgm:cxn modelId="{79B3E887-A848-45AE-87C5-6EA4EE9B85B5}" type="presParOf" srcId="{91B8D82F-742D-4EA2-867F-D5E98B8F44C0}" destId="{CE8F2087-24A3-4FDC-ACD5-64D33B1D602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ADF6AA-8EF8-4F74-9385-53A39163EBA0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2082C10B-CE4B-4D48-95D8-69B0002CB95F}">
      <dgm:prSet phldrT="[Text]" custT="1"/>
      <dgm:spPr/>
      <dgm:t>
        <a:bodyPr/>
        <a:lstStyle/>
        <a:p>
          <a:r>
            <a:rPr lang="fr-FR" sz="800" b="1" dirty="0" err="1">
              <a:latin typeface="Univers 45 Light" panose="020B0403020202020204" pitchFamily="34" charset="0"/>
              <a:cs typeface="Arial" charset="0"/>
            </a:rPr>
            <a:t>Ignazio</a:t>
          </a:r>
          <a:r>
            <a:rPr lang="fr-FR" sz="800" b="1" dirty="0">
              <a:latin typeface="Univers 45 Light" panose="020B0403020202020204" pitchFamily="34" charset="0"/>
              <a:cs typeface="Arial" charset="0"/>
            </a:rPr>
            <a:t> Cassis</a:t>
          </a:r>
          <a:br>
            <a:rPr lang="fr-FR" sz="800" b="1" dirty="0">
              <a:latin typeface="Univers 45 Light" panose="020B0403020202020204" pitchFamily="34" charset="0"/>
              <a:cs typeface="Arial" charset="0"/>
            </a:rPr>
          </a:br>
          <a:r>
            <a:rPr lang="fr-FR" sz="800" b="0" dirty="0">
              <a:latin typeface="Univers 45 Light" panose="020B0403020202020204" pitchFamily="34" charset="0"/>
              <a:cs typeface="Arial" charset="0"/>
            </a:rPr>
            <a:t>Conseiller fédéral à </a:t>
          </a:r>
          <a:r>
            <a:rPr lang="fr-FR" sz="800" b="0" dirty="0">
              <a:latin typeface="Univers 45 Light" panose="020B0403020202020204" pitchFamily="34" charset="0"/>
            </a:rPr>
            <a:t>la tête du Département fédéral des affaires étrangères (DFAE)</a:t>
          </a:r>
          <a:endParaRPr lang="de-CH" sz="800" b="0" dirty="0">
            <a:latin typeface="Univers 45 Light" panose="020B0403020202020204" pitchFamily="34" charset="0"/>
          </a:endParaRPr>
        </a:p>
      </dgm:t>
    </dgm:pt>
    <dgm:pt modelId="{5BFCE8F3-42AE-4CAB-A251-FDD143367296}" type="parTrans" cxnId="{FEE937A7-0168-4F38-ADDE-47351A2632AE}">
      <dgm:prSet/>
      <dgm:spPr/>
      <dgm:t>
        <a:bodyPr/>
        <a:lstStyle/>
        <a:p>
          <a:endParaRPr lang="de-CH"/>
        </a:p>
      </dgm:t>
    </dgm:pt>
    <dgm:pt modelId="{7D3ABE85-2C2B-4350-A815-0A2DDE74F9FB}" type="sibTrans" cxnId="{FEE937A7-0168-4F38-ADDE-47351A2632AE}">
      <dgm:prSet/>
      <dgm:spPr/>
      <dgm:t>
        <a:bodyPr/>
        <a:lstStyle/>
        <a:p>
          <a:endParaRPr lang="de-CH"/>
        </a:p>
      </dgm:t>
    </dgm:pt>
    <dgm:pt modelId="{96FEEF6E-28D9-45AB-97A4-B00F15F29A5F}">
      <dgm:prSet phldrT="[Text]" custT="1"/>
      <dgm:spPr/>
      <dgm:t>
        <a:bodyPr/>
        <a:lstStyle/>
        <a:p>
          <a:r>
            <a:rPr lang="fr-CH" sz="800" b="1" dirty="0">
              <a:latin typeface="Univers 45 Light" panose="020B0403020202020204" pitchFamily="34" charset="0"/>
            </a:rPr>
            <a:t>Martine </a:t>
          </a:r>
          <a:r>
            <a:rPr lang="fr-CH" sz="800" b="1" dirty="0" err="1">
              <a:latin typeface="Univers 45 Light" panose="020B0403020202020204" pitchFamily="34" charset="0"/>
            </a:rPr>
            <a:t>Rebetez</a:t>
          </a:r>
          <a:br>
            <a:rPr lang="fr-CH" sz="800" b="1" dirty="0">
              <a:latin typeface="Univers 45 Light" panose="020B0403020202020204" pitchFamily="34" charset="0"/>
            </a:rPr>
          </a:br>
          <a:r>
            <a:rPr lang="fr-CH" sz="800" dirty="0">
              <a:latin typeface="Univers 45 Light" panose="020B0403020202020204" pitchFamily="34" charset="0"/>
            </a:rPr>
            <a:t>Professeure ordinaire de climatologie appliquée, Université de Neuchâtel</a:t>
          </a:r>
          <a:endParaRPr lang="de-CH" sz="800" b="0" dirty="0">
            <a:latin typeface="Univers 45 Light" panose="020B0403020202020204" pitchFamily="34" charset="0"/>
          </a:endParaRPr>
        </a:p>
      </dgm:t>
    </dgm:pt>
    <dgm:pt modelId="{DA766D35-8FED-4F04-B6AC-8DE61BDAF3A5}" type="parTrans" cxnId="{0CD92AB5-29F2-4D38-81BA-28E4C5E69945}">
      <dgm:prSet/>
      <dgm:spPr/>
      <dgm:t>
        <a:bodyPr/>
        <a:lstStyle/>
        <a:p>
          <a:endParaRPr lang="de-CH"/>
        </a:p>
      </dgm:t>
    </dgm:pt>
    <dgm:pt modelId="{9A82C685-5813-4BD8-B7BE-0A18DD39B746}" type="sibTrans" cxnId="{0CD92AB5-29F2-4D38-81BA-28E4C5E69945}">
      <dgm:prSet/>
      <dgm:spPr/>
      <dgm:t>
        <a:bodyPr/>
        <a:lstStyle/>
        <a:p>
          <a:endParaRPr lang="de-CH"/>
        </a:p>
      </dgm:t>
    </dgm:pt>
    <dgm:pt modelId="{53E8C9AE-8610-4486-82EB-C7EFC4378FDC}">
      <dgm:prSet custT="1"/>
      <dgm:spPr/>
      <dgm:t>
        <a:bodyPr/>
        <a:lstStyle/>
        <a:p>
          <a:r>
            <a:rPr lang="fr-CH" sz="800" b="1" dirty="0">
              <a:latin typeface="Univers 45 Light" panose="020B0403020202020204" pitchFamily="34" charset="0"/>
            </a:rPr>
            <a:t>Dina Ionesco</a:t>
          </a:r>
          <a:br>
            <a:rPr lang="fr-CH" sz="800" b="1" dirty="0">
              <a:latin typeface="Univers 45 Light" panose="020B0403020202020204" pitchFamily="34" charset="0"/>
            </a:rPr>
          </a:br>
          <a:r>
            <a:rPr lang="fr-CH" sz="800" dirty="0">
              <a:latin typeface="Univers 45 Light" panose="020B0403020202020204" pitchFamily="34" charset="0"/>
            </a:rPr>
            <a:t>Responsable Migrations et Environnement pour l'Organisation Internationale pour les Migration</a:t>
          </a:r>
          <a:endParaRPr lang="de-CH" sz="800" b="0" dirty="0">
            <a:latin typeface="Univers 45 Light" panose="020B0403020202020204" pitchFamily="34" charset="0"/>
          </a:endParaRPr>
        </a:p>
      </dgm:t>
    </dgm:pt>
    <dgm:pt modelId="{CF1C45AA-461B-4F16-9EB8-BCC93F2EB5E5}" type="parTrans" cxnId="{EC9DD721-D888-4BCC-A47F-32F02F4FCA19}">
      <dgm:prSet/>
      <dgm:spPr/>
      <dgm:t>
        <a:bodyPr/>
        <a:lstStyle/>
        <a:p>
          <a:endParaRPr lang="de-CH"/>
        </a:p>
      </dgm:t>
    </dgm:pt>
    <dgm:pt modelId="{04625AB5-BFC3-4DE4-B655-D581995E10AD}" type="sibTrans" cxnId="{EC9DD721-D888-4BCC-A47F-32F02F4FCA19}">
      <dgm:prSet/>
      <dgm:spPr/>
      <dgm:t>
        <a:bodyPr/>
        <a:lstStyle/>
        <a:p>
          <a:endParaRPr lang="de-CH"/>
        </a:p>
      </dgm:t>
    </dgm:pt>
    <dgm:pt modelId="{6E92D6F4-C6B9-4862-904E-6948184C3BE1}" type="pres">
      <dgm:prSet presAssocID="{A4ADF6AA-8EF8-4F74-9385-53A39163EBA0}" presName="Name0" presStyleCnt="0">
        <dgm:presLayoutVars>
          <dgm:chMax/>
          <dgm:chPref/>
          <dgm:dir/>
        </dgm:presLayoutVars>
      </dgm:prSet>
      <dgm:spPr/>
    </dgm:pt>
    <dgm:pt modelId="{77437518-48C6-4AB4-B2C2-053F5B1D849F}" type="pres">
      <dgm:prSet presAssocID="{2082C10B-CE4B-4D48-95D8-69B0002CB95F}" presName="composite" presStyleCnt="0">
        <dgm:presLayoutVars>
          <dgm:chMax val="1"/>
          <dgm:chPref val="1"/>
        </dgm:presLayoutVars>
      </dgm:prSet>
      <dgm:spPr/>
    </dgm:pt>
    <dgm:pt modelId="{37AA79C6-235D-45BE-ADFE-4133CC5F687E}" type="pres">
      <dgm:prSet presAssocID="{2082C10B-CE4B-4D48-95D8-69B0002CB95F}" presName="Accent" presStyleLbl="trAlignAcc1" presStyleIdx="0" presStyleCnt="3">
        <dgm:presLayoutVars>
          <dgm:chMax val="0"/>
          <dgm:chPref val="0"/>
        </dgm:presLayoutVars>
      </dgm:prSet>
      <dgm:spPr>
        <a:ln>
          <a:solidFill>
            <a:schemeClr val="tx1"/>
          </a:solidFill>
        </a:ln>
      </dgm:spPr>
    </dgm:pt>
    <dgm:pt modelId="{8C0658A6-3A6A-4F7C-9201-B2E4EA6BF073}" type="pres">
      <dgm:prSet presAssocID="{2082C10B-CE4B-4D48-95D8-69B0002CB95F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8000" r="-18000"/>
          </a:stretch>
        </a:blipFill>
      </dgm:spPr>
    </dgm:pt>
    <dgm:pt modelId="{71E5C96D-5F71-45D0-9B94-B5232A207D50}" type="pres">
      <dgm:prSet presAssocID="{2082C10B-CE4B-4D48-95D8-69B0002CB95F}" presName="ChildComposite" presStyleCnt="0"/>
      <dgm:spPr/>
    </dgm:pt>
    <dgm:pt modelId="{A74E5AEA-4480-45B7-ACCD-088872DB248A}" type="pres">
      <dgm:prSet presAssocID="{2082C10B-CE4B-4D48-95D8-69B0002CB95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635192D-3CFC-4948-8CAD-96194EE96DF6}" type="pres">
      <dgm:prSet presAssocID="{2082C10B-CE4B-4D48-95D8-69B0002CB95F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07D40AD1-3D6D-4F18-AB08-001E3B98CDCE}" type="pres">
      <dgm:prSet presAssocID="{7D3ABE85-2C2B-4350-A815-0A2DDE74F9FB}" presName="sibTrans" presStyleCnt="0"/>
      <dgm:spPr/>
    </dgm:pt>
    <dgm:pt modelId="{25EFFA9D-DD7E-4E42-8EF2-03BB9A39700F}" type="pres">
      <dgm:prSet presAssocID="{96FEEF6E-28D9-45AB-97A4-B00F15F29A5F}" presName="composite" presStyleCnt="0">
        <dgm:presLayoutVars>
          <dgm:chMax val="1"/>
          <dgm:chPref val="1"/>
        </dgm:presLayoutVars>
      </dgm:prSet>
      <dgm:spPr/>
    </dgm:pt>
    <dgm:pt modelId="{0F43BBFA-6672-4A88-89F4-C372A6C7ACCE}" type="pres">
      <dgm:prSet presAssocID="{96FEEF6E-28D9-45AB-97A4-B00F15F29A5F}" presName="Accent" presStyleLbl="trAlignAcc1" presStyleIdx="1" presStyleCnt="3">
        <dgm:presLayoutVars>
          <dgm:chMax val="0"/>
          <dgm:chPref val="0"/>
        </dgm:presLayoutVars>
      </dgm:prSet>
      <dgm:spPr>
        <a:ln>
          <a:solidFill>
            <a:schemeClr val="tx1"/>
          </a:solidFill>
        </a:ln>
      </dgm:spPr>
    </dgm:pt>
    <dgm:pt modelId="{68F4D182-2AE8-4E46-9ADB-C3F0C366EDA9}" type="pres">
      <dgm:prSet presAssocID="{96FEEF6E-28D9-45AB-97A4-B00F15F29A5F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14000" r="-14000"/>
          </a:stretch>
        </a:blipFill>
      </dgm:spPr>
    </dgm:pt>
    <dgm:pt modelId="{89A4CC38-F613-4D22-9C2F-79B0F1EB26BE}" type="pres">
      <dgm:prSet presAssocID="{96FEEF6E-28D9-45AB-97A4-B00F15F29A5F}" presName="ChildComposite" presStyleCnt="0"/>
      <dgm:spPr/>
    </dgm:pt>
    <dgm:pt modelId="{6A43B2D3-B8CE-4CDE-885B-38E41E78CA9D}" type="pres">
      <dgm:prSet presAssocID="{96FEEF6E-28D9-45AB-97A4-B00F15F29A5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7875227-838E-4DA9-A46D-B57563EA8177}" type="pres">
      <dgm:prSet presAssocID="{96FEEF6E-28D9-45AB-97A4-B00F15F29A5F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D67A628A-5141-45FC-B7EB-8F59AD5D0F27}" type="pres">
      <dgm:prSet presAssocID="{9A82C685-5813-4BD8-B7BE-0A18DD39B746}" presName="sibTrans" presStyleCnt="0"/>
      <dgm:spPr/>
    </dgm:pt>
    <dgm:pt modelId="{732C2701-B593-4434-BF29-6428C264F62D}" type="pres">
      <dgm:prSet presAssocID="{53E8C9AE-8610-4486-82EB-C7EFC4378FDC}" presName="composite" presStyleCnt="0">
        <dgm:presLayoutVars>
          <dgm:chMax val="1"/>
          <dgm:chPref val="1"/>
        </dgm:presLayoutVars>
      </dgm:prSet>
      <dgm:spPr/>
    </dgm:pt>
    <dgm:pt modelId="{CE2AEABE-7798-4705-8F9A-27C71A4EDB26}" type="pres">
      <dgm:prSet presAssocID="{53E8C9AE-8610-4486-82EB-C7EFC4378FDC}" presName="Accent" presStyleLbl="trAlignAcc1" presStyleIdx="2" presStyleCnt="3">
        <dgm:presLayoutVars>
          <dgm:chMax val="0"/>
          <dgm:chPref val="0"/>
        </dgm:presLayoutVars>
      </dgm:prSet>
      <dgm:spPr>
        <a:ln>
          <a:solidFill>
            <a:schemeClr val="tx1"/>
          </a:solidFill>
        </a:ln>
      </dgm:spPr>
    </dgm:pt>
    <dgm:pt modelId="{813976F8-A05A-4B56-9D31-58F99A6326EF}" type="pres">
      <dgm:prSet presAssocID="{53E8C9AE-8610-4486-82EB-C7EFC4378FDC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0" r="-20000"/>
          </a:stretch>
        </a:blipFill>
      </dgm:spPr>
    </dgm:pt>
    <dgm:pt modelId="{C1773732-97EA-4A83-83CC-F30DC24E87C4}" type="pres">
      <dgm:prSet presAssocID="{53E8C9AE-8610-4486-82EB-C7EFC4378FDC}" presName="ChildComposite" presStyleCnt="0"/>
      <dgm:spPr/>
    </dgm:pt>
    <dgm:pt modelId="{FBA26DE2-EC93-405D-A2F8-51453A9A02CB}" type="pres">
      <dgm:prSet presAssocID="{53E8C9AE-8610-4486-82EB-C7EFC4378FD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7064026-1BF2-4621-B45C-4A5C9CFFA0A7}" type="pres">
      <dgm:prSet presAssocID="{53E8C9AE-8610-4486-82EB-C7EFC4378FDC}" presName="Parent" presStyleLbl="revTx" presStyleIdx="2" presStyleCnt="3" custLinFactNeighborY="12420">
        <dgm:presLayoutVars>
          <dgm:chMax val="1"/>
          <dgm:chPref val="0"/>
          <dgm:bulletEnabled val="1"/>
        </dgm:presLayoutVars>
      </dgm:prSet>
      <dgm:spPr/>
    </dgm:pt>
  </dgm:ptLst>
  <dgm:cxnLst>
    <dgm:cxn modelId="{EC9DD721-D888-4BCC-A47F-32F02F4FCA19}" srcId="{A4ADF6AA-8EF8-4F74-9385-53A39163EBA0}" destId="{53E8C9AE-8610-4486-82EB-C7EFC4378FDC}" srcOrd="2" destOrd="0" parTransId="{CF1C45AA-461B-4F16-9EB8-BCC93F2EB5E5}" sibTransId="{04625AB5-BFC3-4DE4-B655-D581995E10AD}"/>
    <dgm:cxn modelId="{9743133F-28C1-4B4D-A4EA-7DDEAE744645}" type="presOf" srcId="{2082C10B-CE4B-4D48-95D8-69B0002CB95F}" destId="{D635192D-3CFC-4948-8CAD-96194EE96DF6}" srcOrd="0" destOrd="0" presId="urn:microsoft.com/office/officeart/2008/layout/CaptionedPictures"/>
    <dgm:cxn modelId="{AD3F3574-D13A-492E-8E05-068F5D2F88FB}" type="presOf" srcId="{53E8C9AE-8610-4486-82EB-C7EFC4378FDC}" destId="{B7064026-1BF2-4621-B45C-4A5C9CFFA0A7}" srcOrd="0" destOrd="0" presId="urn:microsoft.com/office/officeart/2008/layout/CaptionedPictures"/>
    <dgm:cxn modelId="{B87D9A92-5278-48F8-B357-8273400EDFDF}" type="presOf" srcId="{A4ADF6AA-8EF8-4F74-9385-53A39163EBA0}" destId="{6E92D6F4-C6B9-4862-904E-6948184C3BE1}" srcOrd="0" destOrd="0" presId="urn:microsoft.com/office/officeart/2008/layout/CaptionedPictures"/>
    <dgm:cxn modelId="{4A23A696-BE8E-43F2-8FF8-D6E46F82C694}" type="presOf" srcId="{96FEEF6E-28D9-45AB-97A4-B00F15F29A5F}" destId="{D7875227-838E-4DA9-A46D-B57563EA8177}" srcOrd="0" destOrd="0" presId="urn:microsoft.com/office/officeart/2008/layout/CaptionedPictures"/>
    <dgm:cxn modelId="{FEE937A7-0168-4F38-ADDE-47351A2632AE}" srcId="{A4ADF6AA-8EF8-4F74-9385-53A39163EBA0}" destId="{2082C10B-CE4B-4D48-95D8-69B0002CB95F}" srcOrd="0" destOrd="0" parTransId="{5BFCE8F3-42AE-4CAB-A251-FDD143367296}" sibTransId="{7D3ABE85-2C2B-4350-A815-0A2DDE74F9FB}"/>
    <dgm:cxn modelId="{0CD92AB5-29F2-4D38-81BA-28E4C5E69945}" srcId="{A4ADF6AA-8EF8-4F74-9385-53A39163EBA0}" destId="{96FEEF6E-28D9-45AB-97A4-B00F15F29A5F}" srcOrd="1" destOrd="0" parTransId="{DA766D35-8FED-4F04-B6AC-8DE61BDAF3A5}" sibTransId="{9A82C685-5813-4BD8-B7BE-0A18DD39B746}"/>
    <dgm:cxn modelId="{798A0CF9-D81F-4A7C-B653-231EAB2204DA}" type="presParOf" srcId="{6E92D6F4-C6B9-4862-904E-6948184C3BE1}" destId="{77437518-48C6-4AB4-B2C2-053F5B1D849F}" srcOrd="0" destOrd="0" presId="urn:microsoft.com/office/officeart/2008/layout/CaptionedPictures"/>
    <dgm:cxn modelId="{D06E9B3C-6C1E-40C2-951E-646BF3FF88AA}" type="presParOf" srcId="{77437518-48C6-4AB4-B2C2-053F5B1D849F}" destId="{37AA79C6-235D-45BE-ADFE-4133CC5F687E}" srcOrd="0" destOrd="0" presId="urn:microsoft.com/office/officeart/2008/layout/CaptionedPictures"/>
    <dgm:cxn modelId="{80DD198F-2DD2-4FE8-BD45-E6596F0063E6}" type="presParOf" srcId="{77437518-48C6-4AB4-B2C2-053F5B1D849F}" destId="{8C0658A6-3A6A-4F7C-9201-B2E4EA6BF073}" srcOrd="1" destOrd="0" presId="urn:microsoft.com/office/officeart/2008/layout/CaptionedPictures"/>
    <dgm:cxn modelId="{BE82697B-85B9-46A0-9F98-37B22390AE73}" type="presParOf" srcId="{77437518-48C6-4AB4-B2C2-053F5B1D849F}" destId="{71E5C96D-5F71-45D0-9B94-B5232A207D50}" srcOrd="2" destOrd="0" presId="urn:microsoft.com/office/officeart/2008/layout/CaptionedPictures"/>
    <dgm:cxn modelId="{76A75752-8B8D-4AA0-B96D-8AB9A985EA81}" type="presParOf" srcId="{71E5C96D-5F71-45D0-9B94-B5232A207D50}" destId="{A74E5AEA-4480-45B7-ACCD-088872DB248A}" srcOrd="0" destOrd="0" presId="urn:microsoft.com/office/officeart/2008/layout/CaptionedPictures"/>
    <dgm:cxn modelId="{816BE35F-BF2D-447D-AA6F-723427AC6B8E}" type="presParOf" srcId="{71E5C96D-5F71-45D0-9B94-B5232A207D50}" destId="{D635192D-3CFC-4948-8CAD-96194EE96DF6}" srcOrd="1" destOrd="0" presId="urn:microsoft.com/office/officeart/2008/layout/CaptionedPictures"/>
    <dgm:cxn modelId="{3EAEDC75-91F3-424C-87AF-03C6123BD28B}" type="presParOf" srcId="{6E92D6F4-C6B9-4862-904E-6948184C3BE1}" destId="{07D40AD1-3D6D-4F18-AB08-001E3B98CDCE}" srcOrd="1" destOrd="0" presId="urn:microsoft.com/office/officeart/2008/layout/CaptionedPictures"/>
    <dgm:cxn modelId="{97BA2501-F599-40AB-BB3D-CB5C6774E7A2}" type="presParOf" srcId="{6E92D6F4-C6B9-4862-904E-6948184C3BE1}" destId="{25EFFA9D-DD7E-4E42-8EF2-03BB9A39700F}" srcOrd="2" destOrd="0" presId="urn:microsoft.com/office/officeart/2008/layout/CaptionedPictures"/>
    <dgm:cxn modelId="{C2B0240A-8B57-4D67-A2C7-DB9E202E7428}" type="presParOf" srcId="{25EFFA9D-DD7E-4E42-8EF2-03BB9A39700F}" destId="{0F43BBFA-6672-4A88-89F4-C372A6C7ACCE}" srcOrd="0" destOrd="0" presId="urn:microsoft.com/office/officeart/2008/layout/CaptionedPictures"/>
    <dgm:cxn modelId="{E549F09A-3490-4635-9B34-31D4B96D698B}" type="presParOf" srcId="{25EFFA9D-DD7E-4E42-8EF2-03BB9A39700F}" destId="{68F4D182-2AE8-4E46-9ADB-C3F0C366EDA9}" srcOrd="1" destOrd="0" presId="urn:microsoft.com/office/officeart/2008/layout/CaptionedPictures"/>
    <dgm:cxn modelId="{08F0290E-61B7-4498-9F8A-05E0F854E48F}" type="presParOf" srcId="{25EFFA9D-DD7E-4E42-8EF2-03BB9A39700F}" destId="{89A4CC38-F613-4D22-9C2F-79B0F1EB26BE}" srcOrd="2" destOrd="0" presId="urn:microsoft.com/office/officeart/2008/layout/CaptionedPictures"/>
    <dgm:cxn modelId="{ED7BA829-1CCD-4AF4-AAA3-A91AE333852B}" type="presParOf" srcId="{89A4CC38-F613-4D22-9C2F-79B0F1EB26BE}" destId="{6A43B2D3-B8CE-4CDE-885B-38E41E78CA9D}" srcOrd="0" destOrd="0" presId="urn:microsoft.com/office/officeart/2008/layout/CaptionedPictures"/>
    <dgm:cxn modelId="{21F3E18E-553F-439B-932D-91207F6C0D4F}" type="presParOf" srcId="{89A4CC38-F613-4D22-9C2F-79B0F1EB26BE}" destId="{D7875227-838E-4DA9-A46D-B57563EA8177}" srcOrd="1" destOrd="0" presId="urn:microsoft.com/office/officeart/2008/layout/CaptionedPictures"/>
    <dgm:cxn modelId="{6B1ECA58-50AD-4A9F-B3CA-737557148AD4}" type="presParOf" srcId="{6E92D6F4-C6B9-4862-904E-6948184C3BE1}" destId="{D67A628A-5141-45FC-B7EB-8F59AD5D0F27}" srcOrd="3" destOrd="0" presId="urn:microsoft.com/office/officeart/2008/layout/CaptionedPictures"/>
    <dgm:cxn modelId="{57919440-75BF-4398-B002-1425886BA6A0}" type="presParOf" srcId="{6E92D6F4-C6B9-4862-904E-6948184C3BE1}" destId="{732C2701-B593-4434-BF29-6428C264F62D}" srcOrd="4" destOrd="0" presId="urn:microsoft.com/office/officeart/2008/layout/CaptionedPictures"/>
    <dgm:cxn modelId="{F9CB0008-82F6-4A75-8C21-DE97E6CF73EE}" type="presParOf" srcId="{732C2701-B593-4434-BF29-6428C264F62D}" destId="{CE2AEABE-7798-4705-8F9A-27C71A4EDB26}" srcOrd="0" destOrd="0" presId="urn:microsoft.com/office/officeart/2008/layout/CaptionedPictures"/>
    <dgm:cxn modelId="{115C862F-65D7-40D0-8F02-4FA1A898C721}" type="presParOf" srcId="{732C2701-B593-4434-BF29-6428C264F62D}" destId="{813976F8-A05A-4B56-9D31-58F99A6326EF}" srcOrd="1" destOrd="0" presId="urn:microsoft.com/office/officeart/2008/layout/CaptionedPictures"/>
    <dgm:cxn modelId="{A594F33D-1091-4EDC-AA21-469222868A85}" type="presParOf" srcId="{732C2701-B593-4434-BF29-6428C264F62D}" destId="{C1773732-97EA-4A83-83CC-F30DC24E87C4}" srcOrd="2" destOrd="0" presId="urn:microsoft.com/office/officeart/2008/layout/CaptionedPictures"/>
    <dgm:cxn modelId="{983370AB-02AF-42A2-9CF8-0D00DF98F865}" type="presParOf" srcId="{C1773732-97EA-4A83-83CC-F30DC24E87C4}" destId="{FBA26DE2-EC93-405D-A2F8-51453A9A02CB}" srcOrd="0" destOrd="0" presId="urn:microsoft.com/office/officeart/2008/layout/CaptionedPictures"/>
    <dgm:cxn modelId="{66ED625D-F2E4-4543-8755-2107FD79E9CB}" type="presParOf" srcId="{C1773732-97EA-4A83-83CC-F30DC24E87C4}" destId="{B7064026-1BF2-4621-B45C-4A5C9CFFA0A7}" srcOrd="1" destOrd="0" presId="urn:microsoft.com/office/officeart/2008/layout/CaptionedPicture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70CFA-AD2B-4120-A633-CD2736008DAA}">
      <dsp:nvSpPr>
        <dsp:cNvPr id="0" name=""/>
        <dsp:cNvSpPr/>
      </dsp:nvSpPr>
      <dsp:spPr>
        <a:xfrm>
          <a:off x="227" y="194833"/>
          <a:ext cx="1785444" cy="21005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4E39C-6A68-4DA1-A16E-9911904F1C6F}">
      <dsp:nvSpPr>
        <dsp:cNvPr id="0" name=""/>
        <dsp:cNvSpPr/>
      </dsp:nvSpPr>
      <dsp:spPr>
        <a:xfrm>
          <a:off x="89500" y="278854"/>
          <a:ext cx="1606899" cy="136533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1ECE7-943A-430D-8DD1-0DBB34CA0C95}">
      <dsp:nvSpPr>
        <dsp:cNvPr id="0" name=""/>
        <dsp:cNvSpPr/>
      </dsp:nvSpPr>
      <dsp:spPr>
        <a:xfrm>
          <a:off x="89500" y="1644194"/>
          <a:ext cx="1606899" cy="567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00" b="1" kern="1200" dirty="0">
              <a:latin typeface="Univers 45 Light" panose="020B0403020202020204" pitchFamily="34" charset="0"/>
            </a:rPr>
            <a:t>Carlo Sommaruga </a:t>
          </a:r>
          <a:br>
            <a:rPr lang="fr-CH" sz="1000" b="1" kern="1200" dirty="0">
              <a:latin typeface="Univers 45 Light" panose="020B0403020202020204" pitchFamily="34" charset="0"/>
            </a:rPr>
          </a:br>
          <a:r>
            <a:rPr lang="fr-CH" sz="1000" kern="1200" dirty="0">
              <a:latin typeface="Univers 45 Light" panose="020B0403020202020204" pitchFamily="34" charset="0"/>
            </a:rPr>
            <a:t>Parti socialiste</a:t>
          </a:r>
          <a:endParaRPr lang="de-CH" sz="1000" kern="1200" dirty="0">
            <a:latin typeface="Univers 45 Light" panose="020B0403020202020204" pitchFamily="34" charset="0"/>
          </a:endParaRPr>
        </a:p>
      </dsp:txBody>
      <dsp:txXfrm>
        <a:off x="89500" y="1644194"/>
        <a:ext cx="1606899" cy="567141"/>
      </dsp:txXfrm>
    </dsp:sp>
    <dsp:sp modelId="{686DBDEE-69C1-4432-900D-DD4AAA278874}">
      <dsp:nvSpPr>
        <dsp:cNvPr id="0" name=""/>
        <dsp:cNvSpPr/>
      </dsp:nvSpPr>
      <dsp:spPr>
        <a:xfrm>
          <a:off x="2148127" y="194833"/>
          <a:ext cx="1785444" cy="21005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73599-32E4-4E58-8266-04254C6D72BD}">
      <dsp:nvSpPr>
        <dsp:cNvPr id="0" name=""/>
        <dsp:cNvSpPr/>
      </dsp:nvSpPr>
      <dsp:spPr>
        <a:xfrm>
          <a:off x="2237400" y="278854"/>
          <a:ext cx="1606899" cy="136533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E398C-EB09-4C54-9EA4-3A61914A2B0B}">
      <dsp:nvSpPr>
        <dsp:cNvPr id="0" name=""/>
        <dsp:cNvSpPr/>
      </dsp:nvSpPr>
      <dsp:spPr>
        <a:xfrm>
          <a:off x="2237400" y="1644194"/>
          <a:ext cx="1606899" cy="567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00" b="1" kern="1200" dirty="0">
              <a:latin typeface="Univers 45 Light" panose="020B0403020202020204" pitchFamily="34" charset="0"/>
            </a:rPr>
            <a:t>Adèle Thorens</a:t>
          </a:r>
          <a:br>
            <a:rPr lang="fr-CH" sz="1000" b="1" kern="1200" dirty="0">
              <a:latin typeface="Univers 45 Light" panose="020B0403020202020204" pitchFamily="34" charset="0"/>
            </a:rPr>
          </a:br>
          <a:r>
            <a:rPr lang="fr-CH" sz="1000" kern="1200" dirty="0">
              <a:latin typeface="Univers 45 Light" panose="020B0403020202020204" pitchFamily="34" charset="0"/>
            </a:rPr>
            <a:t>Les Verts</a:t>
          </a:r>
          <a:endParaRPr lang="de-CH" sz="1000" kern="1200" dirty="0">
            <a:latin typeface="Univers 45 Light" panose="020B0403020202020204" pitchFamily="34" charset="0"/>
          </a:endParaRPr>
        </a:p>
      </dsp:txBody>
      <dsp:txXfrm>
        <a:off x="2237400" y="1644194"/>
        <a:ext cx="1606899" cy="567141"/>
      </dsp:txXfrm>
    </dsp:sp>
    <dsp:sp modelId="{0F477C44-6942-4BAA-96ED-2B155D2EE7B8}">
      <dsp:nvSpPr>
        <dsp:cNvPr id="0" name=""/>
        <dsp:cNvSpPr/>
      </dsp:nvSpPr>
      <dsp:spPr>
        <a:xfrm>
          <a:off x="4296028" y="194833"/>
          <a:ext cx="1785444" cy="21005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83C7C-E1DF-44C4-B7C0-634C7DC53C43}">
      <dsp:nvSpPr>
        <dsp:cNvPr id="0" name=""/>
        <dsp:cNvSpPr/>
      </dsp:nvSpPr>
      <dsp:spPr>
        <a:xfrm>
          <a:off x="4385300" y="278854"/>
          <a:ext cx="1606899" cy="136533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53BAD-FB62-45E6-B346-2C56BD83B9F7}">
      <dsp:nvSpPr>
        <dsp:cNvPr id="0" name=""/>
        <dsp:cNvSpPr/>
      </dsp:nvSpPr>
      <dsp:spPr>
        <a:xfrm>
          <a:off x="4385300" y="1667424"/>
          <a:ext cx="1606899" cy="567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00" b="1" kern="1200" dirty="0">
              <a:latin typeface="Univers 45 Light" panose="020B0403020202020204" pitchFamily="34" charset="0"/>
            </a:rPr>
            <a:t>Filippo Lombardi</a:t>
          </a:r>
          <a:br>
            <a:rPr lang="fr-CH" sz="1000" b="1" kern="1200" dirty="0">
              <a:latin typeface="Univers 45 Light" panose="020B0403020202020204" pitchFamily="34" charset="0"/>
            </a:rPr>
          </a:br>
          <a:r>
            <a:rPr lang="fr-CH" sz="1000" b="0" kern="1200" dirty="0">
              <a:latin typeface="Univers 45 Light" panose="020B0403020202020204" pitchFamily="34" charset="0"/>
            </a:rPr>
            <a:t>Parti démocrate-chrétien</a:t>
          </a:r>
          <a:endParaRPr lang="de-CH" sz="1000" b="0" kern="1200" dirty="0">
            <a:latin typeface="Univers 45 Light" panose="020B0403020202020204" pitchFamily="34" charset="0"/>
          </a:endParaRPr>
        </a:p>
      </dsp:txBody>
      <dsp:txXfrm>
        <a:off x="4385300" y="1667424"/>
        <a:ext cx="1606899" cy="567141"/>
      </dsp:txXfrm>
    </dsp:sp>
    <dsp:sp modelId="{A50AF760-AE0C-4D89-BC13-FE013EBC101E}">
      <dsp:nvSpPr>
        <dsp:cNvPr id="0" name=""/>
        <dsp:cNvSpPr/>
      </dsp:nvSpPr>
      <dsp:spPr>
        <a:xfrm>
          <a:off x="6443928" y="194833"/>
          <a:ext cx="1785444" cy="21005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3FF8F-6862-4068-8CB5-8F557BA31681}">
      <dsp:nvSpPr>
        <dsp:cNvPr id="0" name=""/>
        <dsp:cNvSpPr/>
      </dsp:nvSpPr>
      <dsp:spPr>
        <a:xfrm>
          <a:off x="6533200" y="278854"/>
          <a:ext cx="1606899" cy="136533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69287-898A-4EE9-970A-DE696AC153A1}">
      <dsp:nvSpPr>
        <dsp:cNvPr id="0" name=""/>
        <dsp:cNvSpPr/>
      </dsp:nvSpPr>
      <dsp:spPr>
        <a:xfrm>
          <a:off x="6533200" y="1644194"/>
          <a:ext cx="1606899" cy="567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00" b="1" kern="1200" dirty="0">
              <a:latin typeface="Univers 45 Light" panose="020B0403020202020204" pitchFamily="34" charset="0"/>
            </a:rPr>
            <a:t>Isabelle Chevalley</a:t>
          </a:r>
          <a:br>
            <a:rPr lang="fr-CH" sz="1000" b="1" kern="1200" dirty="0">
              <a:latin typeface="Univers 45 Light" panose="020B0403020202020204" pitchFamily="34" charset="0"/>
            </a:rPr>
          </a:br>
          <a:r>
            <a:rPr lang="fr-CH" sz="1000" kern="1200" dirty="0" err="1">
              <a:latin typeface="Univers 45 Light" panose="020B0403020202020204" pitchFamily="34" charset="0"/>
            </a:rPr>
            <a:t>Verts’libéraux</a:t>
          </a:r>
          <a:endParaRPr lang="de-CH" sz="1000" kern="1200" dirty="0">
            <a:latin typeface="Univers 45 Light" panose="020B0403020202020204" pitchFamily="34" charset="0"/>
          </a:endParaRPr>
        </a:p>
      </dsp:txBody>
      <dsp:txXfrm>
        <a:off x="6533200" y="1644194"/>
        <a:ext cx="1606899" cy="567141"/>
      </dsp:txXfrm>
    </dsp:sp>
    <dsp:sp modelId="{49EED3D2-5E36-4EB7-B8CD-77E360CAB054}">
      <dsp:nvSpPr>
        <dsp:cNvPr id="0" name=""/>
        <dsp:cNvSpPr/>
      </dsp:nvSpPr>
      <dsp:spPr>
        <a:xfrm>
          <a:off x="1044668" y="2473900"/>
          <a:ext cx="1785444" cy="21005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F05DD-6231-4742-BE9F-5EA3B1084EDE}">
      <dsp:nvSpPr>
        <dsp:cNvPr id="0" name=""/>
        <dsp:cNvSpPr/>
      </dsp:nvSpPr>
      <dsp:spPr>
        <a:xfrm>
          <a:off x="1133940" y="2557921"/>
          <a:ext cx="1606899" cy="13653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A8DBF-353D-42C2-A55F-F2E49A9E7242}">
      <dsp:nvSpPr>
        <dsp:cNvPr id="0" name=""/>
        <dsp:cNvSpPr/>
      </dsp:nvSpPr>
      <dsp:spPr>
        <a:xfrm>
          <a:off x="1133940" y="3996779"/>
          <a:ext cx="1606899" cy="567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00" b="1" kern="1200" dirty="0">
              <a:latin typeface="Univers 45 Light" panose="020B0403020202020204" pitchFamily="34" charset="0"/>
            </a:rPr>
            <a:t>Thierry </a:t>
          </a:r>
          <a:r>
            <a:rPr lang="fr-CH" sz="1000" b="1" kern="1200" dirty="0" err="1">
              <a:latin typeface="Univers 45 Light" panose="020B0403020202020204" pitchFamily="34" charset="0"/>
            </a:rPr>
            <a:t>Vidonne</a:t>
          </a:r>
          <a:br>
            <a:rPr lang="fr-CH" sz="1000" b="1" kern="1200" dirty="0">
              <a:latin typeface="Univers 45 Light" panose="020B0403020202020204" pitchFamily="34" charset="0"/>
            </a:rPr>
          </a:br>
          <a:r>
            <a:rPr lang="fr-CH" sz="1000" b="0" kern="1200" dirty="0">
              <a:latin typeface="Univers 45 Light" panose="020B0403020202020204" pitchFamily="34" charset="0"/>
            </a:rPr>
            <a:t>Parti bourgeois démocratique</a:t>
          </a:r>
          <a:endParaRPr lang="de-CH" sz="1000" b="0" kern="1200" dirty="0">
            <a:latin typeface="Univers 45 Light" panose="020B0403020202020204" pitchFamily="34" charset="0"/>
          </a:endParaRPr>
        </a:p>
      </dsp:txBody>
      <dsp:txXfrm>
        <a:off x="1133940" y="3996779"/>
        <a:ext cx="1606899" cy="567141"/>
      </dsp:txXfrm>
    </dsp:sp>
    <dsp:sp modelId="{1DD20ECF-79C5-458F-84D6-7FD4D4156ACF}">
      <dsp:nvSpPr>
        <dsp:cNvPr id="0" name=""/>
        <dsp:cNvSpPr/>
      </dsp:nvSpPr>
      <dsp:spPr>
        <a:xfrm>
          <a:off x="3192568" y="2473900"/>
          <a:ext cx="1785444" cy="21005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8A4F7-0BEE-45DE-AA99-3FE3CB77C1C9}">
      <dsp:nvSpPr>
        <dsp:cNvPr id="0" name=""/>
        <dsp:cNvSpPr/>
      </dsp:nvSpPr>
      <dsp:spPr>
        <a:xfrm>
          <a:off x="3281840" y="2557921"/>
          <a:ext cx="1606899" cy="136533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047DE-A9AB-4A54-A3D5-389EEB437C50}">
      <dsp:nvSpPr>
        <dsp:cNvPr id="0" name=""/>
        <dsp:cNvSpPr/>
      </dsp:nvSpPr>
      <dsp:spPr>
        <a:xfrm>
          <a:off x="3281840" y="3923261"/>
          <a:ext cx="1606899" cy="567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00" b="1" kern="1200" dirty="0">
              <a:latin typeface="Univers 45 Light" panose="020B0403020202020204" pitchFamily="34" charset="0"/>
            </a:rPr>
            <a:t>Petra </a:t>
          </a:r>
          <a:r>
            <a:rPr lang="fr-CH" sz="1000" b="1" kern="1200" dirty="0" err="1">
              <a:latin typeface="Univers 45 Light" panose="020B0403020202020204" pitchFamily="34" charset="0"/>
            </a:rPr>
            <a:t>Gössi</a:t>
          </a:r>
          <a:br>
            <a:rPr lang="fr-CH" sz="1000" b="1" kern="1200" dirty="0">
              <a:latin typeface="Univers 45 Light" panose="020B0403020202020204" pitchFamily="34" charset="0"/>
            </a:rPr>
          </a:br>
          <a:r>
            <a:rPr lang="fr-CH" sz="1000" kern="1200" dirty="0">
              <a:latin typeface="Univers 45 Light" panose="020B0403020202020204" pitchFamily="34" charset="0"/>
            </a:rPr>
            <a:t>Parti libéral-radical</a:t>
          </a:r>
          <a:endParaRPr lang="de-CH" sz="1000" kern="1200" dirty="0">
            <a:latin typeface="Univers 45 Light" panose="020B0403020202020204" pitchFamily="34" charset="0"/>
          </a:endParaRPr>
        </a:p>
      </dsp:txBody>
      <dsp:txXfrm>
        <a:off x="3281840" y="3923261"/>
        <a:ext cx="1606899" cy="567141"/>
      </dsp:txXfrm>
    </dsp:sp>
    <dsp:sp modelId="{E4809E58-E794-47D5-B6CD-C38DBBE8FCAD}">
      <dsp:nvSpPr>
        <dsp:cNvPr id="0" name=""/>
        <dsp:cNvSpPr/>
      </dsp:nvSpPr>
      <dsp:spPr>
        <a:xfrm>
          <a:off x="5353034" y="2473900"/>
          <a:ext cx="1819331" cy="21005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C92E8-CCE9-41CA-AA15-D06BA266DEB2}">
      <dsp:nvSpPr>
        <dsp:cNvPr id="0" name=""/>
        <dsp:cNvSpPr/>
      </dsp:nvSpPr>
      <dsp:spPr>
        <a:xfrm>
          <a:off x="5459250" y="2557921"/>
          <a:ext cx="1606899" cy="1365339"/>
        </a:xfrm>
        <a:prstGeom prst="rect">
          <a:avLst/>
        </a:prstGeom>
        <a:blipFill rotWithShape="1"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F2087-24A3-4FDC-ACD5-64D33B1D6027}">
      <dsp:nvSpPr>
        <dsp:cNvPr id="0" name=""/>
        <dsp:cNvSpPr/>
      </dsp:nvSpPr>
      <dsp:spPr>
        <a:xfrm>
          <a:off x="5340468" y="3928405"/>
          <a:ext cx="1844463" cy="567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00" b="1" kern="1200" dirty="0">
              <a:latin typeface="Univers 45 Light" panose="020B0403020202020204" pitchFamily="34" charset="0"/>
            </a:rPr>
            <a:t>Céline </a:t>
          </a:r>
          <a:r>
            <a:rPr lang="fr-CH" sz="1000" b="1" kern="1200" dirty="0" err="1">
              <a:latin typeface="Univers 45 Light" panose="020B0403020202020204" pitchFamily="34" charset="0"/>
            </a:rPr>
            <a:t>Amaudruz</a:t>
          </a:r>
          <a:br>
            <a:rPr lang="fr-CH" sz="1000" b="1" kern="1200" dirty="0">
              <a:latin typeface="Univers 45 Light" panose="020B0403020202020204" pitchFamily="34" charset="0"/>
            </a:rPr>
          </a:br>
          <a:r>
            <a:rPr lang="fr-CH" sz="1000" kern="1200" dirty="0">
              <a:latin typeface="Univers 45 Light" panose="020B0403020202020204" pitchFamily="34" charset="0"/>
            </a:rPr>
            <a:t>Union démocratique du centre</a:t>
          </a:r>
          <a:endParaRPr lang="de-CH" sz="1000" kern="1200" dirty="0">
            <a:latin typeface="Univers 45 Light" panose="020B0403020202020204" pitchFamily="34" charset="0"/>
          </a:endParaRPr>
        </a:p>
      </dsp:txBody>
      <dsp:txXfrm>
        <a:off x="5340468" y="3928405"/>
        <a:ext cx="1844463" cy="567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A79C6-235D-45BE-ADFE-4133CC5F687E}">
      <dsp:nvSpPr>
        <dsp:cNvPr id="0" name=""/>
        <dsp:cNvSpPr/>
      </dsp:nvSpPr>
      <dsp:spPr>
        <a:xfrm>
          <a:off x="3769" y="764916"/>
          <a:ext cx="2269525" cy="2670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658A6-3A6A-4F7C-9201-B2E4EA6BF073}">
      <dsp:nvSpPr>
        <dsp:cNvPr id="0" name=""/>
        <dsp:cNvSpPr/>
      </dsp:nvSpPr>
      <dsp:spPr>
        <a:xfrm>
          <a:off x="117246" y="871717"/>
          <a:ext cx="2042573" cy="173551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5192D-3CFC-4948-8CAD-96194EE96DF6}">
      <dsp:nvSpPr>
        <dsp:cNvPr id="0" name=""/>
        <dsp:cNvSpPr/>
      </dsp:nvSpPr>
      <dsp:spPr>
        <a:xfrm>
          <a:off x="117246" y="2607237"/>
          <a:ext cx="2042573" cy="72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 err="1">
              <a:latin typeface="Univers 45 Light" panose="020B0403020202020204" pitchFamily="34" charset="0"/>
              <a:cs typeface="Arial" charset="0"/>
            </a:rPr>
            <a:t>Ignazio</a:t>
          </a:r>
          <a:r>
            <a:rPr lang="fr-FR" sz="800" b="1" kern="1200" dirty="0">
              <a:latin typeface="Univers 45 Light" panose="020B0403020202020204" pitchFamily="34" charset="0"/>
              <a:cs typeface="Arial" charset="0"/>
            </a:rPr>
            <a:t> Cassis</a:t>
          </a:r>
          <a:br>
            <a:rPr lang="fr-FR" sz="800" b="1" kern="1200" dirty="0">
              <a:latin typeface="Univers 45 Light" panose="020B0403020202020204" pitchFamily="34" charset="0"/>
              <a:cs typeface="Arial" charset="0"/>
            </a:rPr>
          </a:br>
          <a:r>
            <a:rPr lang="fr-FR" sz="800" b="0" kern="1200" dirty="0">
              <a:latin typeface="Univers 45 Light" panose="020B0403020202020204" pitchFamily="34" charset="0"/>
              <a:cs typeface="Arial" charset="0"/>
            </a:rPr>
            <a:t>Conseiller fédéral à </a:t>
          </a:r>
          <a:r>
            <a:rPr lang="fr-FR" sz="800" b="0" kern="1200" dirty="0">
              <a:latin typeface="Univers 45 Light" panose="020B0403020202020204" pitchFamily="34" charset="0"/>
            </a:rPr>
            <a:t>la tête du Département fédéral des affaires étrangères (DFAE)</a:t>
          </a:r>
          <a:endParaRPr lang="de-CH" sz="800" b="0" kern="1200" dirty="0">
            <a:latin typeface="Univers 45 Light" panose="020B0403020202020204" pitchFamily="34" charset="0"/>
          </a:endParaRPr>
        </a:p>
      </dsp:txBody>
      <dsp:txXfrm>
        <a:off x="117246" y="2607237"/>
        <a:ext cx="2042573" cy="720908"/>
      </dsp:txXfrm>
    </dsp:sp>
    <dsp:sp modelId="{0F43BBFA-6672-4A88-89F4-C372A6C7ACCE}">
      <dsp:nvSpPr>
        <dsp:cNvPr id="0" name=""/>
        <dsp:cNvSpPr/>
      </dsp:nvSpPr>
      <dsp:spPr>
        <a:xfrm>
          <a:off x="2769747" y="764916"/>
          <a:ext cx="2269525" cy="2670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4D182-2AE8-4E46-9ADB-C3F0C366EDA9}">
      <dsp:nvSpPr>
        <dsp:cNvPr id="0" name=""/>
        <dsp:cNvSpPr/>
      </dsp:nvSpPr>
      <dsp:spPr>
        <a:xfrm>
          <a:off x="2883223" y="871717"/>
          <a:ext cx="2042573" cy="1735519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75227-838E-4DA9-A46D-B57563EA8177}">
      <dsp:nvSpPr>
        <dsp:cNvPr id="0" name=""/>
        <dsp:cNvSpPr/>
      </dsp:nvSpPr>
      <dsp:spPr>
        <a:xfrm>
          <a:off x="2883223" y="2607237"/>
          <a:ext cx="2042573" cy="72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b="1" kern="1200" dirty="0">
              <a:latin typeface="Univers 45 Light" panose="020B0403020202020204" pitchFamily="34" charset="0"/>
            </a:rPr>
            <a:t>Martine </a:t>
          </a:r>
          <a:r>
            <a:rPr lang="fr-CH" sz="800" b="1" kern="1200" dirty="0" err="1">
              <a:latin typeface="Univers 45 Light" panose="020B0403020202020204" pitchFamily="34" charset="0"/>
            </a:rPr>
            <a:t>Rebetez</a:t>
          </a:r>
          <a:br>
            <a:rPr lang="fr-CH" sz="800" b="1" kern="1200" dirty="0">
              <a:latin typeface="Univers 45 Light" panose="020B0403020202020204" pitchFamily="34" charset="0"/>
            </a:rPr>
          </a:br>
          <a:r>
            <a:rPr lang="fr-CH" sz="800" kern="1200" dirty="0">
              <a:latin typeface="Univers 45 Light" panose="020B0403020202020204" pitchFamily="34" charset="0"/>
            </a:rPr>
            <a:t>Professeure ordinaire de climatologie appliquée, Université de Neuchâtel</a:t>
          </a:r>
          <a:endParaRPr lang="de-CH" sz="800" b="0" kern="1200" dirty="0">
            <a:latin typeface="Univers 45 Light" panose="020B0403020202020204" pitchFamily="34" charset="0"/>
          </a:endParaRPr>
        </a:p>
      </dsp:txBody>
      <dsp:txXfrm>
        <a:off x="2883223" y="2607237"/>
        <a:ext cx="2042573" cy="720908"/>
      </dsp:txXfrm>
    </dsp:sp>
    <dsp:sp modelId="{CE2AEABE-7798-4705-8F9A-27C71A4EDB26}">
      <dsp:nvSpPr>
        <dsp:cNvPr id="0" name=""/>
        <dsp:cNvSpPr/>
      </dsp:nvSpPr>
      <dsp:spPr>
        <a:xfrm>
          <a:off x="5535725" y="764916"/>
          <a:ext cx="2269525" cy="2670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976F8-A05A-4B56-9D31-58F99A6326EF}">
      <dsp:nvSpPr>
        <dsp:cNvPr id="0" name=""/>
        <dsp:cNvSpPr/>
      </dsp:nvSpPr>
      <dsp:spPr>
        <a:xfrm>
          <a:off x="5649201" y="871717"/>
          <a:ext cx="2042573" cy="1735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64026-1BF2-4621-B45C-4A5C9CFFA0A7}">
      <dsp:nvSpPr>
        <dsp:cNvPr id="0" name=""/>
        <dsp:cNvSpPr/>
      </dsp:nvSpPr>
      <dsp:spPr>
        <a:xfrm>
          <a:off x="5649201" y="2696774"/>
          <a:ext cx="2042573" cy="72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b="1" kern="1200" dirty="0">
              <a:latin typeface="Univers 45 Light" panose="020B0403020202020204" pitchFamily="34" charset="0"/>
            </a:rPr>
            <a:t>Dina Ionesco</a:t>
          </a:r>
          <a:br>
            <a:rPr lang="fr-CH" sz="800" b="1" kern="1200" dirty="0">
              <a:latin typeface="Univers 45 Light" panose="020B0403020202020204" pitchFamily="34" charset="0"/>
            </a:rPr>
          </a:br>
          <a:r>
            <a:rPr lang="fr-CH" sz="800" kern="1200" dirty="0">
              <a:latin typeface="Univers 45 Light" panose="020B0403020202020204" pitchFamily="34" charset="0"/>
            </a:rPr>
            <a:t>Responsable Migrations et Environnement pour l'Organisation Internationale pour les Migration</a:t>
          </a:r>
          <a:endParaRPr lang="de-CH" sz="800" b="0" kern="1200" dirty="0">
            <a:latin typeface="Univers 45 Light" panose="020B0403020202020204" pitchFamily="34" charset="0"/>
          </a:endParaRPr>
        </a:p>
      </dsp:txBody>
      <dsp:txXfrm>
        <a:off x="5649201" y="2696774"/>
        <a:ext cx="2042573" cy="720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83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83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C1FF2408-84F9-4BC3-B133-0057D57FF2BC}" type="datetimeFigureOut">
              <a:rPr lang="de-CH" smtClean="0"/>
              <a:t>25.04.2019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4125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6" y="4823033"/>
            <a:ext cx="5511800" cy="3946119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5558" cy="50283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8" y="9519055"/>
            <a:ext cx="2985558" cy="50283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E1B85B2C-1E5E-41FC-A868-E78251D0EC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731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C6AE-3B16-4865-B20B-C9C12295DCB2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663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C6AE-3B16-4865-B20B-C9C12295DCB2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961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C6AE-3B16-4865-B20B-C9C12295DCB2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548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C6AE-3B16-4865-B20B-C9C12295DCB2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069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C6AE-3B16-4865-B20B-C9C12295DCB2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6600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C6AE-3B16-4865-B20B-C9C12295DCB2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266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C6AE-3B16-4865-B20B-C9C12295DCB2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1624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C6AE-3B16-4865-B20B-C9C12295DCB2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59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3962400" cy="365125"/>
          </a:xfrm>
          <a:prstGeom prst="rect">
            <a:avLst/>
          </a:prstGeom>
        </p:spPr>
        <p:txBody>
          <a:bodyPr/>
          <a:lstStyle/>
          <a:p>
            <a:fld id="{55B06053-1BED-4021-B5B2-2190FB1E4D27}" type="datetimeFigureOut">
              <a:rPr lang="de-CH">
                <a:solidFill>
                  <a:prstClr val="black"/>
                </a:solidFill>
              </a:rPr>
              <a:pPr/>
              <a:t>25.04.2019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6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3962400" cy="365125"/>
          </a:xfrm>
          <a:prstGeom prst="rect">
            <a:avLst/>
          </a:prstGeom>
        </p:spPr>
        <p:txBody>
          <a:bodyPr/>
          <a:lstStyle/>
          <a:p>
            <a:fld id="{55B06053-1BED-4021-B5B2-2190FB1E4D27}" type="datetimeFigureOut">
              <a:rPr lang="de-CH">
                <a:solidFill>
                  <a:prstClr val="black"/>
                </a:solidFill>
              </a:rPr>
              <a:pPr/>
              <a:t>25.04.2019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4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3962400" cy="365125"/>
          </a:xfrm>
          <a:prstGeom prst="rect">
            <a:avLst/>
          </a:prstGeom>
        </p:spPr>
        <p:txBody>
          <a:bodyPr/>
          <a:lstStyle/>
          <a:p>
            <a:fld id="{55B06053-1BED-4021-B5B2-2190FB1E4D27}" type="datetimeFigureOut">
              <a:rPr lang="de-CH">
                <a:solidFill>
                  <a:prstClr val="black"/>
                </a:solidFill>
              </a:rPr>
              <a:pPr/>
              <a:t>25.04.2019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1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3962400" cy="365125"/>
          </a:xfrm>
          <a:prstGeom prst="rect">
            <a:avLst/>
          </a:prstGeom>
        </p:spPr>
        <p:txBody>
          <a:bodyPr/>
          <a:lstStyle/>
          <a:p>
            <a:fld id="{55B06053-1BED-4021-B5B2-2190FB1E4D27}" type="datetimeFigureOut">
              <a:rPr lang="de-CH">
                <a:solidFill>
                  <a:prstClr val="black"/>
                </a:solidFill>
              </a:rPr>
              <a:pPr/>
              <a:t>25.04.2019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8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br>
              <a:rPr lang="de-DE"/>
            </a:br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3962400" cy="365125"/>
          </a:xfrm>
          <a:prstGeom prst="rect">
            <a:avLst/>
          </a:prstGeom>
        </p:spPr>
        <p:txBody>
          <a:bodyPr/>
          <a:lstStyle/>
          <a:p>
            <a:fld id="{55B06053-1BED-4021-B5B2-2190FB1E4D27}" type="datetimeFigureOut">
              <a:rPr lang="de-CH">
                <a:solidFill>
                  <a:prstClr val="black"/>
                </a:solidFill>
              </a:rPr>
              <a:pPr/>
              <a:t>25.04.2019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6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3962400" cy="365125"/>
          </a:xfrm>
          <a:prstGeom prst="rect">
            <a:avLst/>
          </a:prstGeom>
        </p:spPr>
        <p:txBody>
          <a:bodyPr/>
          <a:lstStyle/>
          <a:p>
            <a:fld id="{55B06053-1BED-4021-B5B2-2190FB1E4D27}" type="datetimeFigureOut">
              <a:rPr lang="de-CH">
                <a:solidFill>
                  <a:prstClr val="black"/>
                </a:solidFill>
              </a:rPr>
              <a:pPr/>
              <a:t>25.04.2019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6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3962400" cy="365125"/>
          </a:xfrm>
          <a:prstGeom prst="rect">
            <a:avLst/>
          </a:prstGeom>
        </p:spPr>
        <p:txBody>
          <a:bodyPr/>
          <a:lstStyle/>
          <a:p>
            <a:fld id="{55B06053-1BED-4021-B5B2-2190FB1E4D27}" type="datetimeFigureOut">
              <a:rPr lang="de-CH">
                <a:solidFill>
                  <a:prstClr val="black"/>
                </a:solidFill>
              </a:rPr>
              <a:pPr/>
              <a:t>25.04.2019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2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3962400" cy="365125"/>
          </a:xfrm>
          <a:prstGeom prst="rect">
            <a:avLst/>
          </a:prstGeom>
        </p:spPr>
        <p:txBody>
          <a:bodyPr/>
          <a:lstStyle/>
          <a:p>
            <a:fld id="{55B06053-1BED-4021-B5B2-2190FB1E4D27}" type="datetimeFigureOut">
              <a:rPr lang="de-CH">
                <a:solidFill>
                  <a:prstClr val="black"/>
                </a:solidFill>
              </a:rPr>
              <a:pPr/>
              <a:t>25.04.2019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1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3962400" cy="365125"/>
          </a:xfrm>
          <a:prstGeom prst="rect">
            <a:avLst/>
          </a:prstGeom>
        </p:spPr>
        <p:txBody>
          <a:bodyPr/>
          <a:lstStyle/>
          <a:p>
            <a:fld id="{55B06053-1BED-4021-B5B2-2190FB1E4D27}" type="datetimeFigureOut">
              <a:rPr lang="de-CH">
                <a:solidFill>
                  <a:prstClr val="black"/>
                </a:solidFill>
              </a:rPr>
              <a:pPr/>
              <a:t>25.04.2019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2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3962400" cy="365125"/>
          </a:xfrm>
          <a:prstGeom prst="rect">
            <a:avLst/>
          </a:prstGeom>
        </p:spPr>
        <p:txBody>
          <a:bodyPr/>
          <a:lstStyle/>
          <a:p>
            <a:fld id="{55B06053-1BED-4021-B5B2-2190FB1E4D27}" type="datetimeFigureOut">
              <a:rPr lang="de-CH">
                <a:solidFill>
                  <a:prstClr val="black"/>
                </a:solidFill>
              </a:rPr>
              <a:pPr/>
              <a:t>25.04.2019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0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3962400" cy="365125"/>
          </a:xfrm>
          <a:prstGeom prst="rect">
            <a:avLst/>
          </a:prstGeom>
        </p:spPr>
        <p:txBody>
          <a:bodyPr/>
          <a:lstStyle/>
          <a:p>
            <a:fld id="{55B06053-1BED-4021-B5B2-2190FB1E4D27}" type="datetimeFigureOut">
              <a:rPr lang="de-CH">
                <a:solidFill>
                  <a:prstClr val="black"/>
                </a:solidFill>
              </a:rPr>
              <a:pPr/>
              <a:t>25.04.2019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5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3962400" cy="365125"/>
          </a:xfrm>
          <a:prstGeom prst="rect">
            <a:avLst/>
          </a:prstGeom>
        </p:spPr>
        <p:txBody>
          <a:bodyPr/>
          <a:lstStyle/>
          <a:p>
            <a:fld id="{55B06053-1BED-4021-B5B2-2190FB1E4D27}" type="datetimeFigureOut">
              <a:rPr lang="de-CH">
                <a:solidFill>
                  <a:prstClr val="black"/>
                </a:solidFill>
              </a:rPr>
              <a:pPr/>
              <a:t>25.04.2019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7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de-DE"/>
            </a:br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Wingdings" pitchFamily="2" charset="2"/>
              <a:buChar char="§"/>
              <a:tabLst>
                <a:tab pos="384175" algn="l"/>
              </a:tabLst>
            </a:pPr>
            <a:r>
              <a:rPr lang="fr-CH" sz="1400">
                <a:latin typeface="Arial" charset="0"/>
                <a:cs typeface="Arial" charset="0"/>
              </a:rPr>
              <a:t>Die Auslandschweizer-Organisation (ASO) – </a:t>
            </a:r>
            <a:r>
              <a:rPr lang="de-CH" sz="1400">
                <a:latin typeface="Arial" charset="0"/>
                <a:cs typeface="Arial" charset="0"/>
              </a:rPr>
              <a:t>wer sind wir?</a:t>
            </a:r>
            <a:endParaRPr lang="fr-CH" sz="1400">
              <a:latin typeface="Arial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V:\LOGO\ASO\ASO_Logo_Laserprints-300.t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2" y="304804"/>
            <a:ext cx="6254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>
          <a:xfrm>
            <a:off x="574158" y="1392869"/>
            <a:ext cx="8112642" cy="106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33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200" indent="-457200" algn="l" defTabSz="914377" rtl="0" eaLnBrk="1" latinLnBrk="0" hangingPunct="1">
        <a:spcBef>
          <a:spcPct val="20000"/>
        </a:spcBef>
        <a:buFont typeface="Wingdings" pitchFamily="2" charset="2"/>
        <a:buChar char="§"/>
        <a:tabLst>
          <a:tab pos="384175" algn="l"/>
        </a:tabLst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" descr="transparentes-geflecht2.png">
            <a:extLst>
              <a:ext uri="{FF2B5EF4-FFF2-40B4-BE49-F238E27FC236}">
                <a16:creationId xmlns:a16="http://schemas.microsoft.com/office/drawing/2014/main" id="{8A00094A-5262-4AD1-B4B5-ECA98644A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507"/>
            <a:ext cx="11111882" cy="571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03459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de-CH" dirty="0"/>
            </a:br>
            <a:br>
              <a:rPr lang="de-CH" sz="2400" dirty="0">
                <a:solidFill>
                  <a:srgbClr val="0070C0"/>
                </a:solidFill>
                <a:latin typeface="Univers 45 Light" pitchFamily="34" charset="0"/>
                <a:ea typeface="+mn-ea"/>
                <a:cs typeface="+mn-cs"/>
              </a:rPr>
            </a:br>
            <a:br>
              <a:rPr lang="de-CH" sz="2400" b="1" dirty="0">
                <a:solidFill>
                  <a:srgbClr val="0070C0"/>
                </a:solidFill>
                <a:latin typeface="Univers 45 Light" pitchFamily="34" charset="0"/>
                <a:ea typeface="+mn-ea"/>
                <a:cs typeface="+mn-cs"/>
              </a:rPr>
            </a:br>
            <a:endParaRPr lang="de-CH" sz="2400" b="1" dirty="0">
              <a:solidFill>
                <a:srgbClr val="0070C0"/>
              </a:solidFill>
              <a:latin typeface="Univers 45 Light" pitchFamily="34" charset="0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28800" y="5380754"/>
            <a:ext cx="7086600" cy="745411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de-CH" sz="1400" b="1" dirty="0"/>
          </a:p>
          <a:p>
            <a:pPr>
              <a:buNone/>
            </a:pPr>
            <a:endParaRPr lang="de-CH" sz="1400" dirty="0"/>
          </a:p>
          <a:p>
            <a:pPr>
              <a:buNone/>
              <a:defRPr/>
            </a:pPr>
            <a:endParaRPr lang="de-CH" sz="1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55276" y="2439916"/>
            <a:ext cx="7931524" cy="1477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914400"/>
            <a:br>
              <a:rPr lang="de-CH" sz="2400" b="1" dirty="0">
                <a:solidFill>
                  <a:srgbClr val="0070C0"/>
                </a:solidFill>
                <a:latin typeface="Univers 45 Light" pitchFamily="34" charset="0"/>
                <a:ea typeface="+mn-ea"/>
                <a:cs typeface="+mn-cs"/>
              </a:rPr>
            </a:br>
            <a:endParaRPr lang="de-CH" sz="40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80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80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80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80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12800" b="1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12800" b="1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12800" b="1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12800" b="1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11200" b="1" dirty="0">
              <a:solidFill>
                <a:srgbClr val="0070C0"/>
              </a:solidFill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11200" b="1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11200" b="1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r>
              <a:rPr lang="de-DE" sz="11200" b="1" dirty="0" err="1">
                <a:solidFill>
                  <a:srgbClr val="0070C0"/>
                </a:solidFill>
                <a:latin typeface="Univers 45 Light" panose="020B0403020202020204" pitchFamily="34" charset="0"/>
              </a:rPr>
              <a:t>Fête</a:t>
            </a:r>
            <a:r>
              <a:rPr lang="de-DE" sz="11200" b="1" dirty="0">
                <a:solidFill>
                  <a:srgbClr val="0070C0"/>
                </a:solidFill>
                <a:latin typeface="Univers 45 Light" panose="020B0403020202020204" pitchFamily="34" charset="0"/>
              </a:rPr>
              <a:t> des </a:t>
            </a:r>
            <a:r>
              <a:rPr lang="de-DE" sz="11200" b="1" dirty="0" err="1">
                <a:solidFill>
                  <a:srgbClr val="0070C0"/>
                </a:solidFill>
                <a:latin typeface="Univers 45 Light" panose="020B0403020202020204" pitchFamily="34" charset="0"/>
              </a:rPr>
              <a:t>Vignerons</a:t>
            </a:r>
            <a:r>
              <a:rPr lang="de-DE" sz="11200" b="1" dirty="0">
                <a:solidFill>
                  <a:srgbClr val="0070C0"/>
                </a:solidFill>
                <a:latin typeface="Univers 45 Light" panose="020B0403020202020204" pitchFamily="34" charset="0"/>
              </a:rPr>
              <a:t> </a:t>
            </a:r>
          </a:p>
          <a:p>
            <a:endParaRPr lang="de-DE" sz="3200" b="1" dirty="0">
              <a:solidFill>
                <a:srgbClr val="0070C0"/>
              </a:solidFill>
              <a:latin typeface="Univers 45 Light" panose="020B0403020202020204" pitchFamily="34" charset="0"/>
            </a:endParaRPr>
          </a:p>
          <a:p>
            <a:r>
              <a:rPr lang="de-DE" sz="11200" b="1" dirty="0">
                <a:latin typeface="Univers 45 Light" panose="020B0403020202020204" pitchFamily="34" charset="0"/>
              </a:rPr>
              <a:t>25 </a:t>
            </a:r>
            <a:r>
              <a:rPr lang="de-DE" sz="11200" b="1" dirty="0" err="1">
                <a:latin typeface="Univers 45 Light" panose="020B0403020202020204" pitchFamily="34" charset="0"/>
              </a:rPr>
              <a:t>juillet</a:t>
            </a:r>
            <a:r>
              <a:rPr lang="de-DE" sz="11200" b="1" dirty="0">
                <a:latin typeface="Univers 45 Light" panose="020B0403020202020204" pitchFamily="34" charset="0"/>
              </a:rPr>
              <a:t> 2019 à Vevey/VD</a:t>
            </a:r>
          </a:p>
          <a:p>
            <a:endParaRPr lang="de-DE" sz="11200" b="1" dirty="0">
              <a:latin typeface="Univers 45 Light" panose="020B0403020202020204" pitchFamily="34" charset="0"/>
            </a:endParaRPr>
          </a:p>
          <a:p>
            <a:r>
              <a:rPr lang="de-DE" sz="11200" b="1" dirty="0">
                <a:solidFill>
                  <a:srgbClr val="0070C0"/>
                </a:solidFill>
                <a:latin typeface="Univers 45 Light" panose="020B0403020202020204" pitchFamily="34" charset="0"/>
              </a:rPr>
              <a:t>97e </a:t>
            </a:r>
            <a:r>
              <a:rPr lang="de-DE" sz="11200" b="1" dirty="0" err="1">
                <a:solidFill>
                  <a:srgbClr val="0070C0"/>
                </a:solidFill>
                <a:latin typeface="Univers 45 Light" panose="020B0403020202020204" pitchFamily="34" charset="0"/>
              </a:rPr>
              <a:t>Congrès</a:t>
            </a:r>
            <a:r>
              <a:rPr lang="de-DE" sz="11200" b="1" dirty="0">
                <a:solidFill>
                  <a:srgbClr val="0070C0"/>
                </a:solidFill>
                <a:latin typeface="Univers 45 Light" panose="020B0403020202020204" pitchFamily="34" charset="0"/>
              </a:rPr>
              <a:t> des </a:t>
            </a:r>
            <a:r>
              <a:rPr lang="de-DE" sz="11200" b="1" dirty="0" err="1">
                <a:solidFill>
                  <a:srgbClr val="0070C0"/>
                </a:solidFill>
                <a:latin typeface="Univers 45 Light" panose="020B0403020202020204" pitchFamily="34" charset="0"/>
              </a:rPr>
              <a:t>Suisses</a:t>
            </a:r>
            <a:r>
              <a:rPr lang="de-DE" sz="11200" b="1" dirty="0">
                <a:solidFill>
                  <a:srgbClr val="0070C0"/>
                </a:solidFill>
                <a:latin typeface="Univers 45 Light" panose="020B0403020202020204" pitchFamily="34" charset="0"/>
              </a:rPr>
              <a:t> de </a:t>
            </a:r>
            <a:r>
              <a:rPr lang="de-DE" sz="11200" b="1" dirty="0" err="1">
                <a:solidFill>
                  <a:srgbClr val="0070C0"/>
                </a:solidFill>
                <a:latin typeface="Univers 45 Light" panose="020B0403020202020204" pitchFamily="34" charset="0"/>
              </a:rPr>
              <a:t>l‘étranger</a:t>
            </a:r>
            <a:endParaRPr lang="de-DE" sz="11200" b="1" dirty="0">
              <a:solidFill>
                <a:srgbClr val="0070C0"/>
              </a:solidFill>
              <a:latin typeface="Univers 45 Light" panose="020B0403020202020204" pitchFamily="34" charset="0"/>
            </a:endParaRPr>
          </a:p>
          <a:p>
            <a:endParaRPr lang="de-DE" sz="3200" b="1" dirty="0">
              <a:solidFill>
                <a:srgbClr val="0070C0"/>
              </a:solidFill>
              <a:latin typeface="Univers 45 Light" panose="020B0403020202020204" pitchFamily="34" charset="0"/>
            </a:endParaRPr>
          </a:p>
          <a:p>
            <a:r>
              <a:rPr lang="de-DE" sz="11200" b="1" dirty="0">
                <a:latin typeface="Univers 45 Light" panose="020B0403020202020204" pitchFamily="34" charset="0"/>
              </a:rPr>
              <a:t>16-18 </a:t>
            </a:r>
            <a:r>
              <a:rPr lang="de-DE" sz="11200" b="1" dirty="0" err="1">
                <a:latin typeface="Univers 45 Light" panose="020B0403020202020204" pitchFamily="34" charset="0"/>
              </a:rPr>
              <a:t>août</a:t>
            </a:r>
            <a:r>
              <a:rPr lang="de-DE" sz="11200" b="1" dirty="0">
                <a:latin typeface="Univers 45 Light" panose="020B0403020202020204" pitchFamily="34" charset="0"/>
              </a:rPr>
              <a:t> 2019 à Montreux/VD</a:t>
            </a:r>
          </a:p>
          <a:p>
            <a:endParaRPr lang="de-DE" sz="11200" b="1" dirty="0">
              <a:latin typeface="Univers 45 Light" panose="020B0403020202020204" pitchFamily="34" charset="0"/>
            </a:endParaRPr>
          </a:p>
          <a:p>
            <a:endParaRPr lang="de-DE" sz="12800" b="1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128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80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80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80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80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80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80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80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80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80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endParaRPr lang="de-DE" sz="8000" dirty="0">
              <a:latin typeface="Univers 45 Light" panose="020B0403020202020204" pitchFamily="34" charset="0"/>
              <a:ea typeface="+mn-ea"/>
              <a:cs typeface="+mn-cs"/>
            </a:endParaRPr>
          </a:p>
          <a:p>
            <a:pPr algn="ctr" defTabSz="914400"/>
            <a:br>
              <a:rPr lang="de-CH" sz="3300" b="1" dirty="0">
                <a:solidFill>
                  <a:srgbClr val="0070C0"/>
                </a:solidFill>
                <a:latin typeface="Univers 45 Light" pitchFamily="34" charset="0"/>
                <a:ea typeface="+mn-ea"/>
                <a:cs typeface="+mn-cs"/>
              </a:rPr>
            </a:br>
            <a:endParaRPr lang="de-CH" sz="3300" b="1" dirty="0">
              <a:solidFill>
                <a:srgbClr val="0070C0"/>
              </a:solidFill>
              <a:latin typeface="Univers 45 Light" pitchFamily="34" charset="0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55276" y="445197"/>
            <a:ext cx="7382147" cy="93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914400"/>
            <a:br>
              <a:rPr lang="de-CH" sz="2400" b="1" dirty="0">
                <a:solidFill>
                  <a:srgbClr val="0070C0"/>
                </a:solidFill>
                <a:latin typeface="Univers 45 Light" pitchFamily="34" charset="0"/>
                <a:ea typeface="+mn-ea"/>
                <a:cs typeface="+mn-cs"/>
              </a:rPr>
            </a:br>
            <a:endParaRPr lang="de-CH" sz="3700" b="1" dirty="0">
              <a:solidFill>
                <a:srgbClr val="0070C0"/>
              </a:solidFill>
              <a:latin typeface="Univers 45 Light" pitchFamily="34" charset="0"/>
              <a:ea typeface="+mn-ea"/>
              <a:cs typeface="+mn-cs"/>
            </a:endParaRPr>
          </a:p>
          <a:p>
            <a:pPr algn="ctr"/>
            <a:r>
              <a:rPr lang="de-DE" sz="9600" b="1" dirty="0" err="1">
                <a:latin typeface="Univers 45 Light" panose="020B0403020202020204" pitchFamily="34" charset="0"/>
              </a:rPr>
              <a:t>Evénements</a:t>
            </a:r>
            <a:r>
              <a:rPr lang="de-DE" sz="9600" b="1" dirty="0">
                <a:latin typeface="Univers 45 Light" panose="020B0403020202020204" pitchFamily="34" charset="0"/>
              </a:rPr>
              <a:t> 2019 en Suisse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DA9FD4-9F3E-445B-8327-EE3058DE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9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C78641-AFFF-4C3F-BB51-856DF4DF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DAF01AF-CABA-41BC-BDAB-9A3903F5E281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7548282" cy="8842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914400"/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</a:rPr>
              <a:t>Fête</a:t>
            </a:r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</a:rPr>
              <a:t> des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</a:rPr>
              <a:t>Vignerons</a:t>
            </a:r>
            <a:endParaRPr lang="de-CH" sz="2400" b="1" i="1" dirty="0">
              <a:solidFill>
                <a:srgbClr val="C00000"/>
              </a:solidFill>
              <a:latin typeface="Univers 45 Light" panose="020B0403020202020204" pitchFamily="34" charset="0"/>
              <a:ea typeface="UD Digi Kyokasho N-B" panose="02020700000000000000" pitchFamily="18" charset="-128"/>
              <a:cs typeface="+mn-cs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AADCABE-97C5-430A-BF6E-C9DF30AAFD5B}"/>
              </a:ext>
            </a:extLst>
          </p:cNvPr>
          <p:cNvSpPr txBox="1">
            <a:spLocks/>
          </p:cNvSpPr>
          <p:nvPr/>
        </p:nvSpPr>
        <p:spPr>
          <a:xfrm>
            <a:off x="457200" y="1509716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377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>
                <a:tab pos="384175" algn="l"/>
              </a:tabLs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CH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E2EDE4-5241-44F3-818A-3AEF947AC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4" y="2767048"/>
            <a:ext cx="7199391" cy="3240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feld 6">
            <a:extLst>
              <a:ext uri="{FF2B5EF4-FFF2-40B4-BE49-F238E27FC236}">
                <a16:creationId xmlns:a16="http://schemas.microsoft.com/office/drawing/2014/main" id="{27E96CFA-DB50-438B-9E93-A9DDB85D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9" y="1638303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CH" b="1" dirty="0">
                <a:latin typeface="Univers 45 Light" pitchFamily="34" charset="0"/>
              </a:rPr>
              <a:t>du 18 </a:t>
            </a:r>
            <a:r>
              <a:rPr lang="de-CH" b="1" dirty="0" err="1">
                <a:latin typeface="Univers 45 Light" pitchFamily="34" charset="0"/>
              </a:rPr>
              <a:t>juillet</a:t>
            </a:r>
            <a:r>
              <a:rPr lang="de-CH" b="1" dirty="0">
                <a:latin typeface="Univers 45 Light" pitchFamily="34" charset="0"/>
              </a:rPr>
              <a:t> au 11 août 2019 à Vevey (VD)</a:t>
            </a:r>
          </a:p>
          <a:p>
            <a:pPr algn="ctr"/>
            <a:r>
              <a:rPr lang="fr-CH" b="1" dirty="0">
                <a:latin typeface="Univers 45 Light" pitchFamily="34" charset="0"/>
              </a:rPr>
              <a:t>Journée des Suisses de l’étranger: jeudi 25 juillet 2019</a:t>
            </a:r>
            <a:endParaRPr lang="de-CH" b="1" dirty="0">
              <a:latin typeface="Univers 45 Light" pitchFamily="34" charset="0"/>
            </a:endParaRPr>
          </a:p>
          <a:p>
            <a:pPr algn="ctr"/>
            <a:endParaRPr lang="fr-FR" sz="2000" dirty="0">
              <a:latin typeface="Arial" charset="0"/>
              <a:cs typeface="Arial" charset="0"/>
            </a:endParaRPr>
          </a:p>
        </p:txBody>
      </p:sp>
      <p:pic>
        <p:nvPicPr>
          <p:cNvPr id="5" name="Bild 1" descr="transparentes-geflecht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58" y="2381890"/>
            <a:ext cx="11111882" cy="571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66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 descr="transparentes-geflech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022" y="2116187"/>
            <a:ext cx="11111882" cy="571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C78641-AFFF-4C3F-BB51-856DF4DF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DAF01AF-CABA-41BC-BDAB-9A3903F5E281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7548282" cy="8842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914400"/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</a:rPr>
              <a:t>Fête</a:t>
            </a:r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</a:rPr>
              <a:t> des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</a:rPr>
              <a:t>Vignerons</a:t>
            </a:r>
            <a:endParaRPr lang="de-CH" sz="2400" b="1" i="1" dirty="0">
              <a:solidFill>
                <a:srgbClr val="C00000"/>
              </a:solidFill>
              <a:latin typeface="Univers 45 Light" panose="020B0403020202020204" pitchFamily="34" charset="0"/>
              <a:ea typeface="UD Digi Kyokasho N-B" panose="02020700000000000000" pitchFamily="18" charset="-128"/>
              <a:cs typeface="+mn-cs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AADCABE-97C5-430A-BF6E-C9DF30AAFD5B}"/>
              </a:ext>
            </a:extLst>
          </p:cNvPr>
          <p:cNvSpPr txBox="1">
            <a:spLocks/>
          </p:cNvSpPr>
          <p:nvPr/>
        </p:nvSpPr>
        <p:spPr>
          <a:xfrm>
            <a:off x="457200" y="1504059"/>
            <a:ext cx="8229600" cy="475284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377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>
                <a:tab pos="384175" algn="l"/>
              </a:tabLs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Univers 45 Light" panose="020B0403020202020204" pitchFamily="34" charset="0"/>
              </a:rPr>
              <a:t>Figure sur la Liste du patrimoine culturel immatériel de l’humanité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Univers 45 Light" panose="020B0403020202020204" pitchFamily="34" charset="0"/>
              </a:rPr>
              <a:t>Organisée par la Confrérie des Vignerons une fois par génération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Univers 45 Light" panose="020B0403020202020204" pitchFamily="34" charset="0"/>
              </a:rPr>
              <a:t>Du 18 juillet au 11 août 2019 à Vevey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Univers 45 Light" panose="020B0403020202020204" pitchFamily="34" charset="0"/>
              </a:rPr>
              <a:t>40'000 personnes par jour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Univers 45 Light" panose="020B0403020202020204" pitchFamily="34" charset="0"/>
              </a:rPr>
              <a:t>Un canton hôte d’honneur par jour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Univers 45 Light" panose="020B0403020202020204" pitchFamily="34" charset="0"/>
              </a:rPr>
              <a:t>27e canton, les Suisses de l’étranger: jeudi 25 juillet 2019</a:t>
            </a:r>
          </a:p>
          <a:p>
            <a:pPr marL="0" indent="0">
              <a:buFont typeface="Wingdings" pitchFamily="2" charset="2"/>
              <a:buNone/>
            </a:pPr>
            <a:endParaRPr lang="de-CH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6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FDF71C-43FA-482F-AC39-DE2B71E4E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58" y="2612631"/>
            <a:ext cx="5409683" cy="324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C78641-AFFF-4C3F-BB51-856DF4DF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DAF01AF-CABA-41BC-BDAB-9A3903F5E281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7548282" cy="8842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914400"/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97e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Congrès</a:t>
            </a:r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 des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Suisses</a:t>
            </a:r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 de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l‘étranger</a:t>
            </a:r>
            <a:endParaRPr lang="de-CH" sz="2400" dirty="0">
              <a:latin typeface="Univers 45 Light" panose="020B0403020202020204" pitchFamily="34" charset="0"/>
              <a:ea typeface="UD Digi Kyokasho N-B" panose="02020700000000000000" pitchFamily="18" charset="-128"/>
              <a:cs typeface="+mn-cs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AADCABE-97C5-430A-BF6E-C9DF30AAFD5B}"/>
              </a:ext>
            </a:extLst>
          </p:cNvPr>
          <p:cNvSpPr txBox="1">
            <a:spLocks/>
          </p:cNvSpPr>
          <p:nvPr/>
        </p:nvSpPr>
        <p:spPr>
          <a:xfrm>
            <a:off x="457200" y="1509716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377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>
                <a:tab pos="384175" algn="l"/>
              </a:tabLs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CH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26331FE9-087B-4F18-9E50-1557CCB6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600200"/>
            <a:ext cx="8001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CH" b="1" dirty="0">
                <a:latin typeface="Univers 45 Light" pitchFamily="34" charset="0"/>
              </a:rPr>
              <a:t>du 16 au 18 août 2019</a:t>
            </a:r>
            <a:br>
              <a:rPr dirty="0"/>
            </a:br>
            <a:r>
              <a:rPr lang="de-CH" b="1" dirty="0">
                <a:latin typeface="Univers 45 Light" pitchFamily="34" charset="0"/>
              </a:rPr>
              <a:t>au Music &amp; Convention </a:t>
            </a:r>
            <a:r>
              <a:rPr lang="de-CH" b="1" dirty="0" err="1">
                <a:latin typeface="Univers 45 Light" pitchFamily="34" charset="0"/>
              </a:rPr>
              <a:t>Centre</a:t>
            </a:r>
            <a:r>
              <a:rPr lang="de-CH" b="1" dirty="0">
                <a:latin typeface="Univers 45 Light" pitchFamily="34" charset="0"/>
              </a:rPr>
              <a:t> (2m2c) à Montreux (VD)</a:t>
            </a:r>
          </a:p>
          <a:p>
            <a:pPr algn="ctr"/>
            <a:r>
              <a:rPr lang="de-CH" sz="1600" dirty="0">
                <a:solidFill>
                  <a:srgbClr val="0070C0"/>
                </a:solidFill>
                <a:latin typeface="Univers 45 Light" pitchFamily="34" charset="0"/>
              </a:rPr>
              <a:t>Thème: 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lang="de-CH" sz="1600" dirty="0">
                <a:solidFill>
                  <a:srgbClr val="0070C0"/>
                </a:solidFill>
                <a:latin typeface="Univers 45 Light" pitchFamily="34" charset="0"/>
              </a:rPr>
              <a:t>«</a:t>
            </a:r>
            <a:r>
              <a:rPr lang="de-CH" sz="1600" dirty="0" err="1">
                <a:solidFill>
                  <a:srgbClr val="0070C0"/>
                </a:solidFill>
                <a:latin typeface="Univers 45 Light" pitchFamily="34" charset="0"/>
              </a:rPr>
              <a:t>Quel</a:t>
            </a:r>
            <a:r>
              <a:rPr lang="de-CH" sz="1600" dirty="0">
                <a:solidFill>
                  <a:srgbClr val="0070C0"/>
                </a:solidFill>
                <a:latin typeface="Univers 45 Light" pitchFamily="34" charset="0"/>
              </a:rPr>
              <a:t> </a:t>
            </a:r>
            <a:r>
              <a:rPr lang="de-CH" sz="1600" dirty="0" err="1">
                <a:solidFill>
                  <a:srgbClr val="0070C0"/>
                </a:solidFill>
                <a:latin typeface="Univers 45 Light" pitchFamily="34" charset="0"/>
              </a:rPr>
              <a:t>monde</a:t>
            </a:r>
            <a:r>
              <a:rPr lang="de-CH" sz="1600" dirty="0">
                <a:solidFill>
                  <a:srgbClr val="0070C0"/>
                </a:solidFill>
                <a:latin typeface="Univers 45 Light" pitchFamily="34" charset="0"/>
              </a:rPr>
              <a:t> </a:t>
            </a:r>
            <a:r>
              <a:rPr lang="de-CH" sz="1600" dirty="0" err="1">
                <a:solidFill>
                  <a:srgbClr val="0070C0"/>
                </a:solidFill>
                <a:latin typeface="Univers 45 Light" pitchFamily="34" charset="0"/>
              </a:rPr>
              <a:t>pour</a:t>
            </a:r>
            <a:r>
              <a:rPr lang="de-CH" sz="1600" dirty="0">
                <a:solidFill>
                  <a:srgbClr val="0070C0"/>
                </a:solidFill>
                <a:latin typeface="Univers 45 Light" pitchFamily="34" charset="0"/>
              </a:rPr>
              <a:t> </a:t>
            </a:r>
            <a:r>
              <a:rPr lang="de-CH" sz="1600" dirty="0" err="1">
                <a:solidFill>
                  <a:srgbClr val="0070C0"/>
                </a:solidFill>
                <a:latin typeface="Univers 45 Light" pitchFamily="34" charset="0"/>
              </a:rPr>
              <a:t>demain</a:t>
            </a:r>
            <a:r>
              <a:rPr lang="de-CH" sz="1600" dirty="0">
                <a:solidFill>
                  <a:srgbClr val="0070C0"/>
                </a:solidFill>
                <a:latin typeface="Univers 45 Light" pitchFamily="34" charset="0"/>
              </a:rPr>
              <a:t>?»</a:t>
            </a:r>
          </a:p>
          <a:p>
            <a:pPr algn="ctr"/>
            <a:endParaRPr lang="fr-FR" sz="2000" dirty="0">
              <a:latin typeface="Arial" charset="0"/>
              <a:cs typeface="Arial" charset="0"/>
            </a:endParaRPr>
          </a:p>
        </p:txBody>
      </p:sp>
      <p:pic>
        <p:nvPicPr>
          <p:cNvPr id="5" name="Bild 1" descr="transparentes-geflecht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519" y="2410057"/>
            <a:ext cx="11111882" cy="571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 descr="transparentes-geflech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58" y="1796069"/>
            <a:ext cx="11111882" cy="571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C78641-AFFF-4C3F-BB51-856DF4DF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DAF01AF-CABA-41BC-BDAB-9A3903F5E281}"/>
              </a:ext>
            </a:extLst>
          </p:cNvPr>
          <p:cNvSpPr txBox="1">
            <a:spLocks/>
          </p:cNvSpPr>
          <p:nvPr/>
        </p:nvSpPr>
        <p:spPr>
          <a:xfrm>
            <a:off x="457200" y="507772"/>
            <a:ext cx="7548282" cy="8842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914400"/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97e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Congrès</a:t>
            </a:r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 des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Suisses</a:t>
            </a:r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 de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l‘étranger</a:t>
            </a:r>
            <a:endParaRPr lang="de-CH" sz="2400" dirty="0">
              <a:latin typeface="Univers 45 Light" panose="020B0403020202020204" pitchFamily="34" charset="0"/>
              <a:ea typeface="UD Digi Kyokasho N-B" panose="02020700000000000000" pitchFamily="18" charset="-128"/>
              <a:cs typeface="+mn-cs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AADCABE-97C5-430A-BF6E-C9DF30AAFD5B}"/>
              </a:ext>
            </a:extLst>
          </p:cNvPr>
          <p:cNvSpPr txBox="1">
            <a:spLocks/>
          </p:cNvSpPr>
          <p:nvPr/>
        </p:nvSpPr>
        <p:spPr>
          <a:xfrm>
            <a:off x="457200" y="1509716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377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>
                <a:tab pos="384175" algn="l"/>
              </a:tabLs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CH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26331FE9-087B-4F18-9E50-1557CCB6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7" y="1186550"/>
            <a:ext cx="837060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CH" sz="2000" dirty="0"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  <a:p>
            <a:r>
              <a:rPr lang="fr-FR" sz="2000" dirty="0">
                <a:solidFill>
                  <a:srgbClr val="0070C0"/>
                </a:solidFill>
                <a:latin typeface="Univers 45 Light" panose="020B0403020202020204" pitchFamily="34" charset="0"/>
                <a:ea typeface="UD Digi Kyokasho N-B" panose="020B0400000000000000" pitchFamily="18" charset="-128"/>
                <a:cs typeface="Arial" charset="0"/>
              </a:rPr>
              <a:t>Programme</a:t>
            </a:r>
          </a:p>
          <a:p>
            <a:endParaRPr lang="fr-FR" sz="2000" dirty="0">
              <a:latin typeface="Univers 45 Light" panose="020B0403020202020204" pitchFamily="34" charset="0"/>
              <a:ea typeface="UD Digi Kyokasho N-B" panose="020B0400000000000000" pitchFamily="18" charset="-128"/>
              <a:cs typeface="Arial" charset="0"/>
            </a:endParaRPr>
          </a:p>
          <a:p>
            <a:r>
              <a:rPr lang="fr-CH" sz="2000" b="1" i="1" dirty="0">
                <a:solidFill>
                  <a:schemeClr val="bg1">
                    <a:lumMod val="50000"/>
                  </a:schemeClr>
                </a:solidFill>
                <a:latin typeface="Univers 45 Light" panose="020B0403020202020204" pitchFamily="34" charset="0"/>
                <a:ea typeface="UD Digi Kyokasho N-B" panose="020B0400000000000000" pitchFamily="18" charset="-128"/>
              </a:rPr>
              <a:t>Vendredi</a:t>
            </a:r>
            <a:r>
              <a:rPr lang="fr-CH" sz="2000" i="1" dirty="0">
                <a:solidFill>
                  <a:schemeClr val="bg1">
                    <a:lumMod val="50000"/>
                  </a:schemeClr>
                </a:solidFill>
                <a:latin typeface="Univers 45 Light" panose="020B0403020202020204" pitchFamily="34" charset="0"/>
                <a:ea typeface="UD Digi Kyokasho N-B" panose="020B0400000000000000" pitchFamily="18" charset="-128"/>
              </a:rPr>
              <a:t> </a:t>
            </a:r>
            <a:r>
              <a:rPr lang="fr-CH" sz="2000" b="1" i="1" dirty="0">
                <a:solidFill>
                  <a:schemeClr val="bg1">
                    <a:lumMod val="50000"/>
                  </a:schemeClr>
                </a:solidFill>
                <a:latin typeface="Univers 45 Light" panose="020B0403020202020204" pitchFamily="34" charset="0"/>
                <a:ea typeface="UD Digi Kyokasho N-B" panose="020B0400000000000000" pitchFamily="18" charset="-128"/>
              </a:rPr>
              <a:t>16 août 2019  Séance du Conseil des Suisses de l</a:t>
            </a:r>
            <a:r>
              <a:rPr lang="ar-SA" sz="2000" i="1" dirty="0">
                <a:solidFill>
                  <a:schemeClr val="bg1">
                    <a:lumMod val="50000"/>
                  </a:schemeClr>
                </a:solidFill>
                <a:latin typeface="Univers 45 Light" panose="020B0403020202020204" pitchFamily="34" charset="0"/>
                <a:ea typeface="UD Digi Kyokasho N-B" panose="020B0400000000000000" pitchFamily="18" charset="-128"/>
              </a:rPr>
              <a:t>’</a:t>
            </a:r>
            <a:r>
              <a:rPr lang="fr-CH" sz="2000" b="1" i="1" dirty="0">
                <a:solidFill>
                  <a:schemeClr val="bg1">
                    <a:lumMod val="50000"/>
                  </a:schemeClr>
                </a:solidFill>
                <a:latin typeface="Univers 45 Light" panose="020B0403020202020204" pitchFamily="34" charset="0"/>
                <a:ea typeface="UD Digi Kyokasho N-B" panose="020B0400000000000000" pitchFamily="18" charset="-128"/>
              </a:rPr>
              <a:t>étranger </a:t>
            </a:r>
            <a:endParaRPr lang="de-CH" sz="2000" i="1" dirty="0">
              <a:solidFill>
                <a:schemeClr val="bg1">
                  <a:lumMod val="50000"/>
                </a:schemeClr>
              </a:solidFill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  <a:p>
            <a:r>
              <a:rPr lang="fr-CH" sz="2000" i="1" dirty="0">
                <a:solidFill>
                  <a:schemeClr val="bg1">
                    <a:lumMod val="50000"/>
                  </a:schemeClr>
                </a:solidFill>
                <a:latin typeface="Univers 45 Light" panose="020B0403020202020204" pitchFamily="34" charset="0"/>
                <a:ea typeface="UD Digi Kyokasho N-B" panose="020B0400000000000000" pitchFamily="18" charset="-128"/>
              </a:rPr>
              <a:t> </a:t>
            </a:r>
            <a:endParaRPr lang="de-CH" sz="2000" i="1" dirty="0">
              <a:solidFill>
                <a:schemeClr val="bg1">
                  <a:lumMod val="50000"/>
                </a:schemeClr>
              </a:solidFill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  <a:p>
            <a:r>
              <a:rPr lang="fr-CH" sz="2000" b="1" i="1" dirty="0">
                <a:solidFill>
                  <a:schemeClr val="bg1">
                    <a:lumMod val="50000"/>
                  </a:schemeClr>
                </a:solidFill>
                <a:latin typeface="Univers 45 Light" panose="020B0403020202020204" pitchFamily="34" charset="0"/>
                <a:ea typeface="UD Digi Kyokasho N-B" panose="020B0400000000000000" pitchFamily="18" charset="-128"/>
              </a:rPr>
              <a:t>Samedi 17 août 2019    Congrès des Suisses de l</a:t>
            </a:r>
            <a:r>
              <a:rPr lang="ar-SA" sz="2000" i="1" dirty="0">
                <a:solidFill>
                  <a:schemeClr val="bg1">
                    <a:lumMod val="50000"/>
                  </a:schemeClr>
                </a:solidFill>
                <a:latin typeface="Univers 45 Light" panose="020B0403020202020204" pitchFamily="34" charset="0"/>
                <a:ea typeface="UD Digi Kyokasho N-B" panose="020B0400000000000000" pitchFamily="18" charset="-128"/>
              </a:rPr>
              <a:t>’</a:t>
            </a:r>
            <a:r>
              <a:rPr lang="fr-CH" sz="2000" b="1" i="1" dirty="0">
                <a:solidFill>
                  <a:schemeClr val="bg1">
                    <a:lumMod val="50000"/>
                  </a:schemeClr>
                </a:solidFill>
                <a:latin typeface="Univers 45 Light" panose="020B0403020202020204" pitchFamily="34" charset="0"/>
                <a:ea typeface="UD Digi Kyokasho N-B" panose="020B0400000000000000" pitchFamily="18" charset="-128"/>
              </a:rPr>
              <a:t>étranger</a:t>
            </a:r>
            <a:endParaRPr lang="de-CH" sz="2000" i="1" dirty="0">
              <a:solidFill>
                <a:schemeClr val="bg1">
                  <a:lumMod val="50000"/>
                </a:schemeClr>
              </a:solidFill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  <a:p>
            <a:r>
              <a:rPr lang="fr-CH" sz="2000" b="1" dirty="0">
                <a:latin typeface="Univers 45 Light" panose="020B0403020202020204" pitchFamily="34" charset="0"/>
                <a:ea typeface="UD Digi Kyokasho N-B" panose="020B0400000000000000" pitchFamily="18" charset="-128"/>
              </a:rPr>
              <a:t>  </a:t>
            </a:r>
            <a:endParaRPr lang="de-CH" sz="800" dirty="0"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  <a:p>
            <a:r>
              <a:rPr lang="fr-CH" sz="2000" dirty="0">
                <a:latin typeface="Univers 45 Light" panose="020B0403020202020204" pitchFamily="34" charset="0"/>
                <a:ea typeface="UD Digi Kyokasho N-B" panose="020B0400000000000000" pitchFamily="18" charset="-128"/>
              </a:rPr>
              <a:t>08h30-12h30 	            </a:t>
            </a:r>
            <a:r>
              <a:rPr lang="fr-CH" sz="2000" b="1" dirty="0">
                <a:latin typeface="Univers 45 Light" panose="020B0403020202020204" pitchFamily="34" charset="0"/>
                <a:ea typeface="UD Digi Kyokasho N-B" panose="020B0400000000000000" pitchFamily="18" charset="-128"/>
              </a:rPr>
              <a:t>Programme politique : Elections fédérales 2019</a:t>
            </a:r>
            <a:endParaRPr lang="de-CH" sz="2000" dirty="0"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  <a:p>
            <a:r>
              <a:rPr lang="fr-CH" sz="2000" dirty="0">
                <a:latin typeface="Univers 45 Light" panose="020B0403020202020204" pitchFamily="34" charset="0"/>
                <a:ea typeface="UD Digi Kyokasho N-B" panose="020B0400000000000000" pitchFamily="18" charset="-128"/>
              </a:rPr>
              <a:t>		            Les Suisses de l’étranger et les partis politiques: 		            Etat de la situations et attentes réciproques</a:t>
            </a:r>
            <a:endParaRPr lang="de-CH" sz="2000" dirty="0"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  <a:p>
            <a:r>
              <a:rPr lang="fr-CH" sz="2000" dirty="0">
                <a:latin typeface="Univers 45 Light" panose="020B0403020202020204" pitchFamily="34" charset="0"/>
                <a:ea typeface="UD Digi Kyokasho N-B" panose="020B0400000000000000" pitchFamily="18" charset="-128"/>
              </a:rPr>
              <a:t> </a:t>
            </a:r>
            <a:endParaRPr lang="de-CH" sz="2000" dirty="0"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  <a:p>
            <a:r>
              <a:rPr lang="fr-CH" sz="2000" dirty="0">
                <a:latin typeface="Univers 45 Light" panose="020B0403020202020204" pitchFamily="34" charset="0"/>
                <a:ea typeface="UD Digi Kyokasho N-B" panose="020B0400000000000000" pitchFamily="18" charset="-128"/>
              </a:rPr>
              <a:t>10h00-12h00 	            </a:t>
            </a:r>
            <a:r>
              <a:rPr lang="fr-CH" sz="2000" b="1" dirty="0">
                <a:latin typeface="Univers 45 Light" panose="020B0403020202020204" pitchFamily="34" charset="0"/>
                <a:ea typeface="UD Digi Kyokasho N-B" panose="020B0400000000000000" pitchFamily="18" charset="-128"/>
              </a:rPr>
              <a:t>Programme culturel</a:t>
            </a:r>
            <a:endParaRPr lang="de-CH" sz="2000" dirty="0"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  <a:p>
            <a:r>
              <a:rPr lang="fr-CH" sz="2000" dirty="0">
                <a:latin typeface="Univers 45 Light" panose="020B0403020202020204" pitchFamily="34" charset="0"/>
                <a:ea typeface="UD Digi Kyokasho N-B" panose="020B0400000000000000" pitchFamily="18" charset="-128"/>
              </a:rPr>
              <a:t>		            Visite guidée au Château de Chillon en 			            alternative au programme politique</a:t>
            </a:r>
            <a:endParaRPr lang="de-CH" sz="2000" dirty="0"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  <a:p>
            <a:r>
              <a:rPr lang="fr-CH" sz="2000" dirty="0">
                <a:latin typeface="Univers 45 Light" panose="020B0403020202020204" pitchFamily="34" charset="0"/>
                <a:ea typeface="UD Digi Kyokasho N-B" panose="020B0400000000000000" pitchFamily="18" charset="-128"/>
              </a:rPr>
              <a:t>  </a:t>
            </a:r>
            <a:endParaRPr lang="de-CH" sz="2000" dirty="0"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  <a:p>
            <a:r>
              <a:rPr lang="fr-CH" sz="2000" dirty="0">
                <a:latin typeface="Univers 45 Light" panose="020B0403020202020204" pitchFamily="34" charset="0"/>
                <a:ea typeface="UD Digi Kyokasho N-B" panose="020B0400000000000000" pitchFamily="18" charset="-128"/>
              </a:rPr>
              <a:t>13h45-17h45</a:t>
            </a:r>
            <a:r>
              <a:rPr lang="fr-CH" sz="2000" b="1" dirty="0">
                <a:latin typeface="Univers 45 Light" panose="020B0403020202020204" pitchFamily="34" charset="0"/>
                <a:ea typeface="UD Digi Kyokasho N-B" panose="020B0400000000000000" pitchFamily="18" charset="-128"/>
              </a:rPr>
              <a:t>                Colloque: Quel monde pour demain?</a:t>
            </a:r>
            <a:endParaRPr lang="de-CH" sz="2000" dirty="0"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  <a:p>
            <a:r>
              <a:rPr lang="fr-CH" sz="2000" dirty="0">
                <a:latin typeface="Univers 45 Light" panose="020B0403020202020204" pitchFamily="34" charset="0"/>
                <a:ea typeface="UD Digi Kyokasho N-B" panose="020B0400000000000000" pitchFamily="18" charset="-128"/>
              </a:rPr>
              <a:t> </a:t>
            </a:r>
            <a:endParaRPr lang="de-CH" sz="2000" dirty="0"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15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 descr="transparentes-geflech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03" y="1145096"/>
            <a:ext cx="11111882" cy="571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C78641-AFFF-4C3F-BB51-856DF4DF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DAF01AF-CABA-41BC-BDAB-9A3903F5E281}"/>
              </a:ext>
            </a:extLst>
          </p:cNvPr>
          <p:cNvSpPr txBox="1">
            <a:spLocks/>
          </p:cNvSpPr>
          <p:nvPr/>
        </p:nvSpPr>
        <p:spPr>
          <a:xfrm>
            <a:off x="457200" y="507772"/>
            <a:ext cx="7548282" cy="8842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914400"/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97e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Congrès</a:t>
            </a:r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 des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Suisses</a:t>
            </a:r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 de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l‘étranger</a:t>
            </a:r>
            <a:endParaRPr lang="de-CH" sz="2400" dirty="0">
              <a:latin typeface="Univers 45 Light" panose="020B0403020202020204" pitchFamily="34" charset="0"/>
              <a:ea typeface="UD Digi Kyokasho N-B" panose="02020700000000000000" pitchFamily="18" charset="-128"/>
              <a:cs typeface="+mn-cs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AADCABE-97C5-430A-BF6E-C9DF30AAFD5B}"/>
              </a:ext>
            </a:extLst>
          </p:cNvPr>
          <p:cNvSpPr txBox="1">
            <a:spLocks/>
          </p:cNvSpPr>
          <p:nvPr/>
        </p:nvSpPr>
        <p:spPr>
          <a:xfrm>
            <a:off x="457200" y="1509716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377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>
                <a:tab pos="384175" algn="l"/>
              </a:tabLs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CH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26331FE9-087B-4F18-9E50-1557CCB6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7" y="1186550"/>
            <a:ext cx="8370609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CH" sz="2000" dirty="0"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  <a:p>
            <a:r>
              <a:rPr lang="fr-FR" sz="2000" dirty="0">
                <a:solidFill>
                  <a:srgbClr val="0070C0"/>
                </a:solidFill>
                <a:latin typeface="Univers 45 Light" panose="020B0403020202020204" pitchFamily="34" charset="0"/>
                <a:ea typeface="UD Digi Kyokasho N-B" panose="020B0400000000000000" pitchFamily="18" charset="-128"/>
                <a:cs typeface="Arial" charset="0"/>
              </a:rPr>
              <a:t>Programme</a:t>
            </a:r>
          </a:p>
          <a:p>
            <a:endParaRPr lang="fr-FR" sz="2000" dirty="0">
              <a:solidFill>
                <a:srgbClr val="0070C0"/>
              </a:solidFill>
              <a:latin typeface="Univers 45 Light" panose="020B0403020202020204" pitchFamily="34" charset="0"/>
              <a:ea typeface="UD Digi Kyokasho N-B" panose="020B0400000000000000" pitchFamily="18" charset="-128"/>
              <a:cs typeface="Arial" charset="0"/>
            </a:endParaRPr>
          </a:p>
          <a:p>
            <a:r>
              <a:rPr lang="fr-CH" b="1" i="1" dirty="0">
                <a:solidFill>
                  <a:schemeClr val="bg1">
                    <a:lumMod val="50000"/>
                  </a:schemeClr>
                </a:solidFill>
              </a:rPr>
              <a:t>Samedi 17 août 2019</a:t>
            </a:r>
          </a:p>
          <a:p>
            <a:r>
              <a:rPr lang="fr-CH" dirty="0"/>
              <a:t>19h00-22h30	</a:t>
            </a:r>
            <a:r>
              <a:rPr lang="fr-CH" b="1" dirty="0"/>
              <a:t>Soirée de clôture </a:t>
            </a:r>
            <a:endParaRPr lang="de-CH" dirty="0"/>
          </a:p>
          <a:p>
            <a:r>
              <a:rPr lang="fr-CH" dirty="0"/>
              <a:t>		Grand Hôtel Suisse Majestic </a:t>
            </a:r>
            <a:endParaRPr lang="de-CH" dirty="0"/>
          </a:p>
          <a:p>
            <a:r>
              <a:rPr lang="fr-CH" dirty="0"/>
              <a:t> </a:t>
            </a:r>
          </a:p>
          <a:p>
            <a:endParaRPr lang="de-CH" dirty="0"/>
          </a:p>
          <a:p>
            <a:endParaRPr lang="de-CH" dirty="0"/>
          </a:p>
          <a:p>
            <a:r>
              <a:rPr lang="fr-CH" dirty="0"/>
              <a:t> </a:t>
            </a:r>
            <a:r>
              <a:rPr lang="fr-CH" b="1" i="1" dirty="0">
                <a:solidFill>
                  <a:schemeClr val="bg1">
                    <a:lumMod val="50000"/>
                  </a:schemeClr>
                </a:solidFill>
              </a:rPr>
              <a:t>Dimanche</a:t>
            </a:r>
            <a:r>
              <a:rPr lang="fr-CH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b="1" i="1" dirty="0">
                <a:solidFill>
                  <a:schemeClr val="bg1">
                    <a:lumMod val="50000"/>
                  </a:schemeClr>
                </a:solidFill>
              </a:rPr>
              <a:t>18 août 2019</a:t>
            </a:r>
          </a:p>
          <a:p>
            <a:r>
              <a:rPr lang="fr-CH" dirty="0"/>
              <a:t> 09h15-15h30	</a:t>
            </a:r>
            <a:r>
              <a:rPr lang="fr-CH" b="1" dirty="0"/>
              <a:t>Visite du </a:t>
            </a:r>
            <a:r>
              <a:rPr lang="fr-CH" b="1" dirty="0" err="1"/>
              <a:t>Chaplin’s</a:t>
            </a:r>
            <a:r>
              <a:rPr lang="fr-CH" b="1" dirty="0"/>
              <a:t> World</a:t>
            </a:r>
          </a:p>
          <a:p>
            <a:r>
              <a:rPr lang="fr-CH" b="1" dirty="0"/>
              <a:t>		Repas dans le Lavaux</a:t>
            </a:r>
            <a:endParaRPr lang="de-CH" dirty="0"/>
          </a:p>
          <a:p>
            <a:r>
              <a:rPr lang="fr-CH" sz="2000" dirty="0">
                <a:latin typeface="Univers 45 Light" panose="020B0403020202020204" pitchFamily="34" charset="0"/>
                <a:ea typeface="UD Digi Kyokasho N-B" panose="020B0400000000000000" pitchFamily="18" charset="-128"/>
              </a:rPr>
              <a:t> </a:t>
            </a:r>
            <a:endParaRPr lang="de-CH" sz="2000" dirty="0"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67D41A2-A840-46CE-85CD-087FF308E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825" y="1583701"/>
            <a:ext cx="3595975" cy="2260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C184016-97F3-485E-9943-3F806AE93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3" y="4820576"/>
            <a:ext cx="3701418" cy="171834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CB495BB-684E-488E-B50D-E1FDD4C223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1"/>
          <a:stretch/>
        </p:blipFill>
        <p:spPr>
          <a:xfrm>
            <a:off x="5213083" y="4820576"/>
            <a:ext cx="3614723" cy="17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9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 descr="transparentes-geflech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21" y="1749385"/>
            <a:ext cx="11111882" cy="571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C78641-AFFF-4C3F-BB51-856DF4DF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DAF01AF-CABA-41BC-BDAB-9A3903F5E281}"/>
              </a:ext>
            </a:extLst>
          </p:cNvPr>
          <p:cNvSpPr txBox="1">
            <a:spLocks/>
          </p:cNvSpPr>
          <p:nvPr/>
        </p:nvSpPr>
        <p:spPr>
          <a:xfrm>
            <a:off x="457200" y="507772"/>
            <a:ext cx="7548282" cy="8842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914400"/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97e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Congrès</a:t>
            </a:r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 des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Suisses</a:t>
            </a:r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 de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l‘étranger</a:t>
            </a:r>
            <a:endParaRPr lang="de-CH" sz="2400" dirty="0">
              <a:latin typeface="Univers 45 Light" panose="020B0403020202020204" pitchFamily="34" charset="0"/>
              <a:ea typeface="UD Digi Kyokasho N-B" panose="02020700000000000000" pitchFamily="18" charset="-128"/>
              <a:cs typeface="+mn-cs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AADCABE-97C5-430A-BF6E-C9DF30AAFD5B}"/>
              </a:ext>
            </a:extLst>
          </p:cNvPr>
          <p:cNvSpPr txBox="1">
            <a:spLocks/>
          </p:cNvSpPr>
          <p:nvPr/>
        </p:nvSpPr>
        <p:spPr>
          <a:xfrm>
            <a:off x="457200" y="1509716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377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>
                <a:tab pos="384175" algn="l"/>
              </a:tabLs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CH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26331FE9-087B-4F18-9E50-1557CCB6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90789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CH" sz="1600" dirty="0">
              <a:latin typeface="Univers 45 Light" pitchFamily="34" charset="0"/>
            </a:endParaRPr>
          </a:p>
          <a:p>
            <a:r>
              <a:rPr lang="fr-FR" sz="2000" dirty="0">
                <a:latin typeface="Univers 45 Light" panose="020B0403020202020204" pitchFamily="34" charset="0"/>
                <a:cs typeface="Arial" charset="0"/>
              </a:rPr>
              <a:t>Intervenants du programme politique</a:t>
            </a:r>
          </a:p>
          <a:p>
            <a:r>
              <a:rPr lang="fr-FR" sz="2000" dirty="0">
                <a:latin typeface="Univers 45 Light" panose="020B0403020202020204" pitchFamily="34" charset="0"/>
                <a:cs typeface="Arial" charset="0"/>
              </a:rPr>
              <a:t>          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AFF3608D-2EAA-460E-A08D-E8AEAF68D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884932"/>
              </p:ext>
            </p:extLst>
          </p:nvPr>
        </p:nvGraphicFramePr>
        <p:xfrm>
          <a:off x="521294" y="1751892"/>
          <a:ext cx="8229600" cy="476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957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 descr="transparentes-geflech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82" y="1145096"/>
            <a:ext cx="11111882" cy="571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C78641-AFFF-4C3F-BB51-856DF4DF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DAF01AF-CABA-41BC-BDAB-9A3903F5E281}"/>
              </a:ext>
            </a:extLst>
          </p:cNvPr>
          <p:cNvSpPr txBox="1">
            <a:spLocks/>
          </p:cNvSpPr>
          <p:nvPr/>
        </p:nvSpPr>
        <p:spPr>
          <a:xfrm>
            <a:off x="457200" y="507772"/>
            <a:ext cx="7548282" cy="8842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914400"/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97e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Congrès</a:t>
            </a:r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 des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Suisses</a:t>
            </a:r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 de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l‘étranger</a:t>
            </a:r>
            <a:endParaRPr lang="de-CH" sz="2400" dirty="0">
              <a:latin typeface="Univers 45 Light" panose="020B0403020202020204" pitchFamily="34" charset="0"/>
              <a:ea typeface="UD Digi Kyokasho N-B" panose="02020700000000000000" pitchFamily="18" charset="-128"/>
              <a:cs typeface="+mn-cs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AADCABE-97C5-430A-BF6E-C9DF30AAFD5B}"/>
              </a:ext>
            </a:extLst>
          </p:cNvPr>
          <p:cNvSpPr txBox="1">
            <a:spLocks/>
          </p:cNvSpPr>
          <p:nvPr/>
        </p:nvSpPr>
        <p:spPr>
          <a:xfrm>
            <a:off x="457200" y="1509716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377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>
                <a:tab pos="384175" algn="l"/>
              </a:tabLs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CH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26331FE9-087B-4F18-9E50-1557CCB6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61" y="1205916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CH" sz="1600" dirty="0">
              <a:latin typeface="Univers 45 Light" pitchFamily="34" charset="0"/>
            </a:endParaRPr>
          </a:p>
          <a:p>
            <a:r>
              <a:rPr lang="fr-FR" sz="2000" dirty="0">
                <a:latin typeface="Univers 45 Light" panose="020B0403020202020204" pitchFamily="34" charset="0"/>
                <a:cs typeface="Arial" charset="0"/>
              </a:rPr>
              <a:t>Intervenants au colloque « Quel monde pour demain ? »</a:t>
            </a:r>
          </a:p>
          <a:p>
            <a:r>
              <a:rPr lang="fr-FR" sz="2000" dirty="0">
                <a:latin typeface="Univers 45 Light" panose="020B0403020202020204" pitchFamily="34" charset="0"/>
                <a:cs typeface="Arial" charset="0"/>
              </a:rPr>
              <a:t>          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FD9DBAE0-5E02-4BD5-9610-D1C71A66C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491688"/>
              </p:ext>
            </p:extLst>
          </p:nvPr>
        </p:nvGraphicFramePr>
        <p:xfrm>
          <a:off x="553744" y="1973928"/>
          <a:ext cx="7809021" cy="419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096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C51475F-C6DB-4301-8F12-550385D57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1"/>
          <a:stretch/>
        </p:blipFill>
        <p:spPr>
          <a:xfrm>
            <a:off x="0" y="2681488"/>
            <a:ext cx="9144000" cy="3173325"/>
          </a:xfrm>
          <a:prstGeom prst="rect">
            <a:avLst/>
          </a:prstGeom>
        </p:spPr>
      </p:pic>
      <p:pic>
        <p:nvPicPr>
          <p:cNvPr id="5" name="Bild 1" descr="transparentes-geflecht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006" y="2212069"/>
            <a:ext cx="11111882" cy="571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C78641-AFFF-4C3F-BB51-856DF4DF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A506-620F-434E-B9F8-5F29632B2B2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DAF01AF-CABA-41BC-BDAB-9A3903F5E281}"/>
              </a:ext>
            </a:extLst>
          </p:cNvPr>
          <p:cNvSpPr txBox="1">
            <a:spLocks/>
          </p:cNvSpPr>
          <p:nvPr/>
        </p:nvSpPr>
        <p:spPr>
          <a:xfrm>
            <a:off x="457200" y="507772"/>
            <a:ext cx="7548282" cy="8842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914400"/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97e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Congrès</a:t>
            </a:r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 des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Suisses</a:t>
            </a:r>
            <a:r>
              <a:rPr lang="de-DE" sz="2400" dirty="0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 de </a:t>
            </a:r>
            <a:r>
              <a:rPr lang="de-DE" sz="2400" dirty="0" err="1">
                <a:latin typeface="Univers 45 Light" panose="020B0403020202020204" pitchFamily="34" charset="0"/>
                <a:ea typeface="UD Digi Kyokasho N-B" panose="02020700000000000000" pitchFamily="18" charset="-128"/>
                <a:cs typeface="+mn-cs"/>
              </a:rPr>
              <a:t>l‘étranger</a:t>
            </a:r>
            <a:endParaRPr lang="de-CH" sz="2400" dirty="0">
              <a:latin typeface="Univers 45 Light" panose="020B0403020202020204" pitchFamily="34" charset="0"/>
              <a:ea typeface="UD Digi Kyokasho N-B" panose="02020700000000000000" pitchFamily="18" charset="-128"/>
              <a:cs typeface="+mn-cs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AADCABE-97C5-430A-BF6E-C9DF30AAFD5B}"/>
              </a:ext>
            </a:extLst>
          </p:cNvPr>
          <p:cNvSpPr txBox="1">
            <a:spLocks/>
          </p:cNvSpPr>
          <p:nvPr/>
        </p:nvSpPr>
        <p:spPr>
          <a:xfrm>
            <a:off x="457200" y="1509716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377" rtl="0" eaLnBrk="1" latinLnBrk="0" hangingPunct="1">
              <a:spcBef>
                <a:spcPct val="20000"/>
              </a:spcBef>
              <a:buFont typeface="Wingdings" pitchFamily="2" charset="2"/>
              <a:buChar char="§"/>
              <a:tabLst>
                <a:tab pos="384175" algn="l"/>
              </a:tabLs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CH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26331FE9-087B-4F18-9E50-1557CCB6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858126"/>
            <a:ext cx="83938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solidFill>
                  <a:srgbClr val="0070C0"/>
                </a:solidFill>
                <a:latin typeface="Univers 45 Light" panose="020B0403020202020204" pitchFamily="34" charset="0"/>
                <a:ea typeface="UD Digi Kyokasho N-B" panose="020B0400000000000000" pitchFamily="18" charset="-128"/>
              </a:rPr>
              <a:t>Nous nous réjouissons déjà de vous accueillir à Montreux!</a:t>
            </a:r>
            <a:endParaRPr lang="de-CH" sz="2400" b="1" dirty="0">
              <a:solidFill>
                <a:srgbClr val="0070C0"/>
              </a:solidFill>
              <a:latin typeface="Univers 45 Light" panose="020B0403020202020204" pitchFamily="34" charset="0"/>
            </a:endParaRPr>
          </a:p>
          <a:p>
            <a:pPr algn="ctr"/>
            <a:r>
              <a:rPr lang="fr-CH" sz="2000" dirty="0">
                <a:latin typeface="Univers 45 Light" panose="020B0403020202020204" pitchFamily="34" charset="0"/>
                <a:ea typeface="UD Digi Kyokasho N-B" panose="020B0400000000000000" pitchFamily="18" charset="-128"/>
              </a:rPr>
              <a:t> </a:t>
            </a:r>
            <a:endParaRPr lang="de-CH" sz="2000" dirty="0">
              <a:latin typeface="Univers 45 Light" panose="020B0403020202020204" pitchFamily="34" charset="0"/>
              <a:ea typeface="UD Digi Kyokasho N-B" panose="020B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186320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Bildschirmpräsentation (4:3)</PresentationFormat>
  <Paragraphs>118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UD Digi Kyokasho N-B</vt:lpstr>
      <vt:lpstr>Arial</vt:lpstr>
      <vt:lpstr>Calibri</vt:lpstr>
      <vt:lpstr>Univers 45 Light</vt:lpstr>
      <vt:lpstr>Wingdings</vt:lpstr>
      <vt:lpstr>Larissa-Design</vt:lpstr>
      <vt:lpstr>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Rückblick 100 Jahrfeier ASO  Festakt auf dem Bundesplatz Bern 5. August 2016</dc:title>
  <dc:creator>Ana-Karin Eidelstein</dc:creator>
  <cp:lastModifiedBy>Ariane Rustichelli</cp:lastModifiedBy>
  <cp:revision>219</cp:revision>
  <cp:lastPrinted>2019-03-20T17:18:58Z</cp:lastPrinted>
  <dcterms:created xsi:type="dcterms:W3CDTF">2017-09-13T05:55:39Z</dcterms:created>
  <dcterms:modified xsi:type="dcterms:W3CDTF">2019-04-25T16:55:54Z</dcterms:modified>
</cp:coreProperties>
</file>