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7EDF0-A20D-1D72-A6C8-727851C1D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48D6CD-7A95-8CC3-857C-AF55F53AB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20A87C-3B2B-F541-0B52-13D21A2E8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0135-5BB5-4F48-BFF5-227C50C4F7DE}" type="datetimeFigureOut">
              <a:rPr lang="fr-FR" smtClean="0"/>
              <a:t>28/12/2023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FDDB6E-118D-118F-EA3A-52C124711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C9D69A-6B61-BDCF-B6F8-21CE86D8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5ED5-930F-4BD2-A365-8FC8D3860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634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F46FC-A1D2-2A1C-522E-1568E25B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A7DECB-4113-833F-8BDB-7A3C28889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0619C4-6C10-2FE6-ED73-12928529B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0135-5BB5-4F48-BFF5-227C50C4F7DE}" type="datetimeFigureOut">
              <a:rPr lang="fr-FR" smtClean="0"/>
              <a:t>28/12/2023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E6EF3D-B7DD-0962-0809-B6D4136FE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2B0AA9-BBF7-39E4-3E93-C9A593E55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5ED5-930F-4BD2-A365-8FC8D3860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00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17F991E-5BAC-E880-908E-009365BA7D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C7377C-EF9B-AB5F-DCD1-BDB8414828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88A9E2-E95D-C628-B97E-CCE24360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0135-5BB5-4F48-BFF5-227C50C4F7DE}" type="datetimeFigureOut">
              <a:rPr lang="fr-FR" smtClean="0"/>
              <a:t>28/12/2023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635A9C-B556-A2DC-82D2-D18E7B2A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335C5C-959D-E7A5-E0AA-CC90AE07A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5ED5-930F-4BD2-A365-8FC8D3860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22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C22B6B-FAB0-BFE2-6DD3-0AF478C7F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5AEC3F-3C0F-264E-AAEB-515C81316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5D898DC-905A-800A-79C1-920F4B149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0135-5BB5-4F48-BFF5-227C50C4F7DE}" type="datetimeFigureOut">
              <a:rPr lang="fr-FR" smtClean="0"/>
              <a:t>28/12/2023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BB2478-A665-53E8-247E-44C5B94FE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E57DE7-1DAA-AF4A-7AEE-8A16A424E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5ED5-930F-4BD2-A365-8FC8D3860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18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3FE726-503E-57FE-3316-E7905A95A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D3F402-2F57-C3BB-5742-C8F1F7C24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CDA772-BD43-D565-3D5D-1C192272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0135-5BB5-4F48-BFF5-227C50C4F7DE}" type="datetimeFigureOut">
              <a:rPr lang="fr-FR" smtClean="0"/>
              <a:t>28/12/2023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4A2DFD-7D9F-D391-C885-EC856996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7467A3-1824-B919-6DD9-D7691A6E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5ED5-930F-4BD2-A365-8FC8D3860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800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ED8EF-18C6-4C40-B991-6E2EFCB2C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2CEFCD-3690-DA91-C161-88E9B608F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414578-4D85-F446-F1CE-F3EEFA65E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E570DD-ED6B-5768-0886-94A3650D4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0135-5BB5-4F48-BFF5-227C50C4F7DE}" type="datetimeFigureOut">
              <a:rPr lang="fr-FR" smtClean="0"/>
              <a:t>28/12/2023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7E8787-793C-F377-C4FC-B36292C1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0373DC-5B76-B55F-343F-B4FF6E11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5ED5-930F-4BD2-A365-8FC8D3860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60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14BCD-1605-1818-9BAF-9F773BAE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4401BF-76C2-7266-2483-6C9714CDD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9ABAC3-878C-D441-48B4-B68CD9288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8328B3-26BD-C849-50E2-0DA3E82846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D019A68-4095-2592-C6FE-74F064ED7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D2C2932-1B7B-8A46-8400-AA6EA4E97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0135-5BB5-4F48-BFF5-227C50C4F7DE}" type="datetimeFigureOut">
              <a:rPr lang="fr-FR" smtClean="0"/>
              <a:t>28/12/2023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57328D9-ABF4-70B6-3424-B6EC4FC5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A357A3-3CF7-988B-E45F-CD8FD549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5ED5-930F-4BD2-A365-8FC8D3860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65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F266D9-84E2-4BA5-1CCD-0A5D07F0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E09A4C-717C-69D5-3CEB-E66B8B524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0135-5BB5-4F48-BFF5-227C50C4F7DE}" type="datetimeFigureOut">
              <a:rPr lang="fr-FR" smtClean="0"/>
              <a:t>28/12/2023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06511-9BB0-CE8A-A46C-CF1D4EBF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E838F8-40BC-5BC0-D66A-A6749972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5ED5-930F-4BD2-A365-8FC8D3860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25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0A6E00-D54D-A99B-C0CB-C3DA7DF4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0135-5BB5-4F48-BFF5-227C50C4F7DE}" type="datetimeFigureOut">
              <a:rPr lang="fr-FR" smtClean="0"/>
              <a:t>28/12/2023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C5E29F0-740E-B03E-F3EF-989CB997A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15BAB9-DDDD-0E00-962E-7E160827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5ED5-930F-4BD2-A365-8FC8D3860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66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8CF180-B1EF-3B04-253B-48DA1AE1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10CFA5-9BDA-7074-4DD7-F3809DB31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1233A4-D9CC-DBCA-5BA9-F3BB5D767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F1ABF6-ED4E-A59A-E341-64EDC1625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0135-5BB5-4F48-BFF5-227C50C4F7DE}" type="datetimeFigureOut">
              <a:rPr lang="fr-FR" smtClean="0"/>
              <a:t>28/12/2023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1913A9-4A42-9F89-E1E1-A0671E59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956558-578F-8E95-F578-76D0CB21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5ED5-930F-4BD2-A365-8FC8D3860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87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FF6541-6724-B3E9-C80E-F1C5AEAC2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27A493A-62EB-4A36-C8A6-1AFA28B54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72451A-D36D-E73E-579F-6A7BE1484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A5993C-69D7-370E-C8B6-898925664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10135-5BB5-4F48-BFF5-227C50C4F7DE}" type="datetimeFigureOut">
              <a:rPr lang="fr-FR" smtClean="0"/>
              <a:t>28/12/2023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097141-719D-81C4-9EF8-7007F049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6ECAB7-BA62-0230-C81B-E4C921D9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05ED5-930F-4BD2-A365-8FC8D3860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65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A2417B2-F57B-FE81-7ED5-A5FE3667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2A9F1C-9435-EB93-B35A-987F2AC42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860B1E-321C-13BC-85E8-1DD0D6DDA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10135-5BB5-4F48-BFF5-227C50C4F7DE}" type="datetimeFigureOut">
              <a:rPr lang="fr-FR" smtClean="0"/>
              <a:t>28/12/2023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4E11E3-7A12-491A-6929-8286DD919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162349-F2D8-0CB2-DEF0-6F2D17152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05ED5-930F-4BD2-A365-8FC8D38600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67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63EC26-B888-4E63-D9C3-62F4CDCF1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081087"/>
            <a:ext cx="12172950" cy="46958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7A8C89-B4E1-89C0-5A47-D9265C30B61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29026" y="1587261"/>
            <a:ext cx="904240" cy="789940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120B8E0-D793-7583-2A29-DC3E65E20A9D}"/>
              </a:ext>
            </a:extLst>
          </p:cNvPr>
          <p:cNvSpPr txBox="1"/>
          <p:nvPr/>
        </p:nvSpPr>
        <p:spPr>
          <a:xfrm>
            <a:off x="2335427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EB43C6-84E2-9AB2-BF20-090104023E40}"/>
              </a:ext>
            </a:extLst>
          </p:cNvPr>
          <p:cNvSpPr txBox="1"/>
          <p:nvPr/>
        </p:nvSpPr>
        <p:spPr>
          <a:xfrm>
            <a:off x="1519881" y="1520566"/>
            <a:ext cx="10516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i="1" dirty="0">
                <a:solidFill>
                  <a:srgbClr val="C00000"/>
                </a:solidFill>
              </a:rPr>
              <a:t>En espérant vous retrouver nombreux au 64</a:t>
            </a:r>
            <a:r>
              <a:rPr lang="fr-CH" i="1" baseline="30000" dirty="0">
                <a:solidFill>
                  <a:srgbClr val="C00000"/>
                </a:solidFill>
              </a:rPr>
              <a:t>ème</a:t>
            </a:r>
            <a:r>
              <a:rPr lang="fr-CH" i="1" dirty="0">
                <a:solidFill>
                  <a:srgbClr val="C00000"/>
                </a:solidFill>
              </a:rPr>
              <a:t> congrès de l’UASF, qui se tiendra à Marseille et sa région,</a:t>
            </a:r>
          </a:p>
          <a:p>
            <a:r>
              <a:rPr lang="fr-CH" i="1" dirty="0">
                <a:solidFill>
                  <a:srgbClr val="C00000"/>
                </a:solidFill>
              </a:rPr>
              <a:t>  du vendredi 26 au lundi 29 avril 2024 (journée post-congrès incluse)  la Présidente et le Comité de l’UASF</a:t>
            </a:r>
          </a:p>
          <a:p>
            <a:r>
              <a:rPr lang="fr-CH" i="1" dirty="0">
                <a:solidFill>
                  <a:srgbClr val="C00000"/>
                </a:solidFill>
              </a:rPr>
              <a:t>vous souhaitent une belle et heureuse année 2024 auprès de vos proches et au sein de vos associations.</a:t>
            </a:r>
          </a:p>
        </p:txBody>
      </p:sp>
    </p:spTree>
    <p:extLst>
      <p:ext uri="{BB962C8B-B14F-4D97-AF65-F5344CB8AC3E}">
        <p14:creationId xmlns:p14="http://schemas.microsoft.com/office/powerpoint/2010/main" val="89874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60</Words>
  <Application>Microsoft Office PowerPoint</Application>
  <PresentationFormat>Grand écran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Françoise Millet</dc:creator>
  <cp:lastModifiedBy>Françoise Millet</cp:lastModifiedBy>
  <cp:revision>1</cp:revision>
  <dcterms:created xsi:type="dcterms:W3CDTF">2023-12-28T14:57:23Z</dcterms:created>
  <dcterms:modified xsi:type="dcterms:W3CDTF">2023-12-28T14:59:04Z</dcterms:modified>
</cp:coreProperties>
</file>