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D388C54-0566-6B12-1698-345D01C846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403A1AC-1C21-A219-993A-96E3F0F414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5111694-E5C2-1A30-EE8C-8BB8C2C64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8882DF-8C28-1F7D-5D21-9A90146DE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832CA77-EB17-3BDC-9592-A1266947E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122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21224E-8686-3B63-FBE2-80E2026429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8E1076AA-A347-848D-BB24-426DF73A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02E133C-6B05-038C-14C7-6242E5E584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3BAFC28-15BA-89DB-C17E-CDA196294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0AA23B0-85D1-85FB-5A46-74DBB9CA96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5789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8FF129A8-47FF-6D32-4660-C00C9F8D3D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92716DD-2196-2AD1-7188-D482816853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936263B-EC60-E297-C6C5-78CB40865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089BEC6-5B17-2071-E6E5-982B69CC5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3F8B923-F225-3BB9-3A26-EC69459D9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111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752B0F-4BF2-6322-4E22-BE98B2143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A968B8E-D20A-94E0-E5D5-2795E3C86D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D849F9-F6BB-619C-C186-CEC03F49C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54A0F56-27DB-90D7-0AFB-F2E2ECE402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3403C2A-156B-83B8-B0B4-21A2200A9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52053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7AAEA2-EC0C-587B-34D8-FB3B800A9A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E19F56D-3FDE-4861-3ED1-3C40CC18D0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206269D-B649-91B7-C857-8E27EFA617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D00F15-89F7-6EB9-E144-4051F9732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3C898D0-8F10-68AB-E00D-9C697A6AE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1745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0B4EF27-ED64-760F-6A31-5CFB2CBF0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5275B15-7E77-B2B7-AE94-47CCBA41E9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FBEB9219-82DC-DB95-CBFB-A9E05EAF27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02B0F5A-7CA8-706D-D506-E2D27310B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85D5DFE-13B7-A143-DAA9-2362DE65DD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1E5CAA3-F719-F1FC-BF0A-52EE30FE3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45362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D118E38-0EE5-106E-27BA-AE07FDC0E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7EED754-A5F3-3507-BB08-286371C6E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8A28ED80-ED57-8695-584C-E5A526FA60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6094509-32F7-C3BC-F6F7-47B539CF51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1C249BB-2A25-3429-996A-ECDC9B1C80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0A10A06B-073D-C437-C62F-9B2759CB2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F5ABD90-C491-DE16-133D-A0F7735B41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9E10DE2-A537-3CF7-599A-685CE61A1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398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4F10608-137F-8885-2201-B462490E4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780E331F-0A9D-499D-258B-69A30937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0A9A7C2-B99C-33C7-C325-CD0EE70DB4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165EEC-2849-7076-9A1D-11686069E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06944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A0F96D12-AF9C-BB23-784A-A77173E2F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C903F415-29D5-BCAB-542C-376E7983B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114C5AF-DC5B-F4C6-D895-9BA5082E84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1608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20EE25B-6D25-5A63-2C2D-2B41B7FD01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74A49A0-C3B0-F97F-BE9F-1CA4E2B86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A7D2EDC-39A4-6545-E1AA-88281C922B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8E561377-EAED-B5E9-0F5E-D79FC813CA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030D29BE-9505-90FD-44ED-2346077249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5540C97-36D6-D81C-E909-FE43CAE5C0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847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78D8A0-AA23-63CB-8535-8C3A8E2B47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4D81B651-1596-B141-F708-CFB207566D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37E3F9-1BCE-5707-BB21-01D007FB38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D19A5FD-3967-2908-6CA8-FC446F193F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48D1EE6-3E0B-425D-C04A-BC7C98A88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5B73E0-47E8-84CA-B34B-30E780706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08791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2F0B439-3798-09E6-464B-52655D441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88C7356-6797-20B7-E1DF-6B3F97034C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6015C7D-17B9-59A1-B4D5-87AD8CFB63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FE5A5C-624C-4109-83EA-357F18435437}" type="datetimeFigureOut">
              <a:rPr lang="fr-FR" smtClean="0"/>
              <a:t>03/02/2024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9252DE-8AF9-B61D-C6C8-2D8AB2553C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D17C166-70C2-783F-FDA6-EEDB5F645A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7203B-31C6-4FE2-9CD5-A45A59A0EF2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507068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08BDA39-00BC-51EA-ADBE-6339F30D0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91547" y="2544417"/>
            <a:ext cx="11705479" cy="3631095"/>
          </a:xfrm>
        </p:spPr>
        <p:txBody>
          <a:bodyPr/>
          <a:lstStyle/>
          <a:p>
            <a:pPr algn="l"/>
            <a:r>
              <a:rPr lang="fr-CH" dirty="0"/>
              <a:t>                                                   Merci à tous nos partenaires !</a:t>
            </a:r>
          </a:p>
          <a:p>
            <a:endParaRPr lang="fr-FR" dirty="0"/>
          </a:p>
        </p:txBody>
      </p:sp>
      <p:sp>
        <p:nvSpPr>
          <p:cNvPr id="5" name="Titre 4">
            <a:extLst>
              <a:ext uri="{FF2B5EF4-FFF2-40B4-BE49-F238E27FC236}">
                <a16:creationId xmlns:a16="http://schemas.microsoft.com/office/drawing/2014/main" id="{1E0EE123-0CB0-AAAC-D9D3-7BFC1C7924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569843"/>
            <a:ext cx="10376452" cy="1630262"/>
          </a:xfrm>
        </p:spPr>
        <p:txBody>
          <a:bodyPr>
            <a:normAutofit/>
          </a:bodyPr>
          <a:lstStyle/>
          <a:p>
            <a:pPr algn="l"/>
            <a:r>
              <a:rPr lang="fr-CH" sz="5400" b="1" dirty="0"/>
              <a:t>       </a:t>
            </a:r>
            <a:r>
              <a:rPr lang="fr-CH" sz="4800" b="1" dirty="0"/>
              <a:t>Congrès UASF à Marseille</a:t>
            </a:r>
            <a:br>
              <a:rPr lang="fr-CH" sz="4800" b="1" dirty="0"/>
            </a:br>
            <a:r>
              <a:rPr lang="fr-CH" sz="4800" b="1" dirty="0"/>
              <a:t>                26-29 avril 2024</a:t>
            </a:r>
            <a:endParaRPr lang="fr-FR" sz="4800" b="1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CFC42699-3FEE-1758-EC87-B33C148936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47" y="197909"/>
            <a:ext cx="2054088" cy="1892643"/>
          </a:xfrm>
          <a:prstGeom prst="rect">
            <a:avLst/>
          </a:prstGeom>
        </p:spPr>
      </p:pic>
      <p:pic>
        <p:nvPicPr>
          <p:cNvPr id="8" name="Image 7" descr="SSB logo seul">
            <a:extLst>
              <a:ext uri="{FF2B5EF4-FFF2-40B4-BE49-F238E27FC236}">
                <a16:creationId xmlns:a16="http://schemas.microsoft.com/office/drawing/2014/main" id="{E2CFA2F6-DE81-30F7-DFF8-EE7805468A3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4730" y="546729"/>
            <a:ext cx="2972296" cy="1010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B961B725-636D-53D7-A37B-B3AA3CEB1031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387029" y="3120833"/>
            <a:ext cx="2746099" cy="120015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0" name="Image 9" descr="Suisse Tourisme logos - STnet">
            <a:extLst>
              <a:ext uri="{FF2B5EF4-FFF2-40B4-BE49-F238E27FC236}">
                <a16:creationId xmlns:a16="http://schemas.microsoft.com/office/drawing/2014/main" id="{09BDBBC6-E30C-BA61-B272-E008A062A839}"/>
              </a:ext>
            </a:extLst>
          </p:cNvPr>
          <p:cNvPicPr/>
          <p:nvPr/>
        </p:nvPicPr>
        <p:blipFill>
          <a:blip r:embed="rId5"/>
          <a:srcRect/>
          <a:stretch>
            <a:fillRect/>
          </a:stretch>
        </p:blipFill>
        <p:spPr>
          <a:xfrm>
            <a:off x="3500559" y="3164223"/>
            <a:ext cx="1563757" cy="1311150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75F6EBD0-14E3-05A5-0A69-DE50C37EC0E8}"/>
              </a:ext>
            </a:extLst>
          </p:cNvPr>
          <p:cNvPicPr/>
          <p:nvPr/>
        </p:nvPicPr>
        <p:blipFill>
          <a:blip r:embed="rId6"/>
          <a:srcRect/>
          <a:stretch>
            <a:fillRect/>
          </a:stretch>
        </p:blipFill>
        <p:spPr>
          <a:xfrm>
            <a:off x="4066144" y="5036954"/>
            <a:ext cx="3262308" cy="936189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2" name="Bild 1">
            <a:extLst>
              <a:ext uri="{FF2B5EF4-FFF2-40B4-BE49-F238E27FC236}">
                <a16:creationId xmlns:a16="http://schemas.microsoft.com/office/drawing/2014/main" id="{0FB4E8C6-3BFC-B646-CA92-540F2EA4AE6D}"/>
              </a:ext>
            </a:extLst>
          </p:cNvPr>
          <p:cNvPicPr/>
          <p:nvPr/>
        </p:nvPicPr>
        <p:blipFill>
          <a:blip r:embed="rId7"/>
          <a:srcRect/>
          <a:stretch>
            <a:fillRect/>
          </a:stretch>
        </p:blipFill>
        <p:spPr>
          <a:xfrm>
            <a:off x="8319372" y="4965144"/>
            <a:ext cx="3050785" cy="668006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3517DC3-0FCD-D002-3ABB-95E6CF07F1E8}"/>
              </a:ext>
            </a:extLst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489303" y="3120833"/>
            <a:ext cx="2746098" cy="1080105"/>
          </a:xfrm>
          <a:prstGeom prst="rect">
            <a:avLst/>
          </a:prstGeom>
          <a:noFill/>
          <a:ln>
            <a:noFill/>
            <a:prstDash/>
          </a:ln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A4841027-AC41-0F17-5E6F-37C54BF10259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28347" y="3266858"/>
            <a:ext cx="2932011" cy="66800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001113DD-502B-5E56-B2CE-3D55DDE26464}"/>
              </a:ext>
            </a:extLst>
          </p:cNvPr>
          <p:cNvPicPr/>
          <p:nvPr/>
        </p:nvPicPr>
        <p:blipFill>
          <a:blip r:embed="rId10"/>
          <a:stretch>
            <a:fillRect/>
          </a:stretch>
        </p:blipFill>
        <p:spPr>
          <a:xfrm>
            <a:off x="484530" y="5009601"/>
            <a:ext cx="2590694" cy="495448"/>
          </a:xfrm>
          <a:prstGeom prst="rect">
            <a:avLst/>
          </a:prstGeom>
          <a:noFill/>
          <a:ln>
            <a:noFill/>
            <a:prstDash/>
          </a:ln>
        </p:spPr>
      </p:pic>
    </p:spTree>
    <p:extLst>
      <p:ext uri="{BB962C8B-B14F-4D97-AF65-F5344CB8AC3E}">
        <p14:creationId xmlns:p14="http://schemas.microsoft.com/office/powerpoint/2010/main" val="105128528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</Words>
  <Application>Microsoft Office PowerPoint</Application>
  <PresentationFormat>Grand écran</PresentationFormat>
  <Paragraphs>2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       Congrès UASF à Marseille                 26-29 avril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Congrès UASF à Marseille                 26-29 avril 2024</dc:title>
  <dc:creator>Françoise Millet</dc:creator>
  <cp:lastModifiedBy>Françoise Millet</cp:lastModifiedBy>
  <cp:revision>1</cp:revision>
  <dcterms:created xsi:type="dcterms:W3CDTF">2024-02-03T08:51:59Z</dcterms:created>
  <dcterms:modified xsi:type="dcterms:W3CDTF">2024-02-03T08:52:54Z</dcterms:modified>
</cp:coreProperties>
</file>